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58" r:id="rId4"/>
    <p:sldId id="324"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4" r:id="rId26"/>
    <p:sldId id="312" r:id="rId27"/>
    <p:sldId id="313" r:id="rId28"/>
    <p:sldId id="311"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3" r:id="rId47"/>
    <p:sldId id="314" r:id="rId48"/>
    <p:sldId id="323" r:id="rId49"/>
    <p:sldId id="304" r:id="rId50"/>
    <p:sldId id="305" r:id="rId51"/>
    <p:sldId id="306" r:id="rId52"/>
    <p:sldId id="315" r:id="rId53"/>
    <p:sldId id="319" r:id="rId54"/>
    <p:sldId id="320" r:id="rId55"/>
    <p:sldId id="321" r:id="rId56"/>
    <p:sldId id="322" r:id="rId57"/>
    <p:sldId id="28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B1697C4-117F-4B96-A7AB-02758D1ABB73}">
          <p14:sldIdLst>
            <p14:sldId id="256"/>
            <p14:sldId id="283"/>
            <p14:sldId id="258"/>
            <p14:sldId id="324"/>
            <p14:sldId id="259"/>
            <p14:sldId id="260"/>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4"/>
            <p14:sldId id="312"/>
            <p14:sldId id="313"/>
            <p14:sldId id="311"/>
            <p14:sldId id="285"/>
            <p14:sldId id="286"/>
            <p14:sldId id="287"/>
            <p14:sldId id="288"/>
            <p14:sldId id="289"/>
            <p14:sldId id="290"/>
            <p14:sldId id="291"/>
            <p14:sldId id="292"/>
            <p14:sldId id="293"/>
            <p14:sldId id="294"/>
            <p14:sldId id="295"/>
            <p14:sldId id="296"/>
            <p14:sldId id="297"/>
            <p14:sldId id="298"/>
            <p14:sldId id="299"/>
            <p14:sldId id="300"/>
            <p14:sldId id="301"/>
            <p14:sldId id="303"/>
            <p14:sldId id="314"/>
            <p14:sldId id="323"/>
            <p14:sldId id="304"/>
            <p14:sldId id="305"/>
            <p14:sldId id="306"/>
            <p14:sldId id="315"/>
            <p14:sldId id="319"/>
            <p14:sldId id="320"/>
            <p14:sldId id="321"/>
            <p14:sldId id="322"/>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207598ad4a686f2a" providerId="LiveId" clId="{EA6EEA47-4225-4C9F-973B-358B959AEF59}"/>
    <pc:docChg chg="undo custSel addSld delSld modSld modSection">
      <pc:chgData name="" userId="207598ad4a686f2a" providerId="LiveId" clId="{EA6EEA47-4225-4C9F-973B-358B959AEF59}" dt="2025-06-10T05:06:22.009" v="5830" actId="20577"/>
      <pc:docMkLst>
        <pc:docMk/>
      </pc:docMkLst>
      <pc:sldChg chg="addSp delSp modSp setBg modAnim">
        <pc:chgData name="" userId="207598ad4a686f2a" providerId="LiveId" clId="{EA6EEA47-4225-4C9F-973B-358B959AEF59}" dt="2025-06-08T07:11:46.067" v="4291"/>
        <pc:sldMkLst>
          <pc:docMk/>
          <pc:sldMk cId="1206653728" sldId="256"/>
        </pc:sldMkLst>
        <pc:spChg chg="add del mod">
          <ac:chgData name="" userId="207598ad4a686f2a" providerId="LiveId" clId="{EA6EEA47-4225-4C9F-973B-358B959AEF59}" dt="2025-06-07T10:24:01.803" v="1485" actId="12084"/>
          <ac:spMkLst>
            <pc:docMk/>
            <pc:sldMk cId="1206653728" sldId="256"/>
            <ac:spMk id="2" creationId="{C9769472-1CA3-478B-B111-C3AC251B942D}"/>
          </ac:spMkLst>
        </pc:spChg>
        <pc:spChg chg="add mod">
          <ac:chgData name="" userId="207598ad4a686f2a" providerId="LiveId" clId="{EA6EEA47-4225-4C9F-973B-358B959AEF59}" dt="2025-06-08T07:01:38.756" v="4135" actId="207"/>
          <ac:spMkLst>
            <pc:docMk/>
            <pc:sldMk cId="1206653728" sldId="256"/>
            <ac:spMk id="4" creationId="{874DD9D0-F962-4718-86AD-432D6D8E6E57}"/>
          </ac:spMkLst>
        </pc:spChg>
        <pc:spChg chg="add del">
          <ac:chgData name="" userId="207598ad4a686f2a" providerId="LiveId" clId="{EA6EEA47-4225-4C9F-973B-358B959AEF59}" dt="2025-06-07T11:32:00.664" v="3420"/>
          <ac:spMkLst>
            <pc:docMk/>
            <pc:sldMk cId="1206653728" sldId="256"/>
            <ac:spMk id="5" creationId="{2138C0E2-F747-49FA-A662-DD3D90B70AE9}"/>
          </ac:spMkLst>
        </pc:spChg>
        <pc:spChg chg="mod">
          <ac:chgData name="" userId="207598ad4a686f2a" providerId="LiveId" clId="{EA6EEA47-4225-4C9F-973B-358B959AEF59}" dt="2025-06-08T07:02:30.854" v="4140" actId="27636"/>
          <ac:spMkLst>
            <pc:docMk/>
            <pc:sldMk cId="1206653728" sldId="256"/>
            <ac:spMk id="6" creationId="{7FFC8BAA-5DA0-4A4A-9D08-055369B898FD}"/>
          </ac:spMkLst>
        </pc:spChg>
        <pc:spChg chg="add del">
          <ac:chgData name="" userId="207598ad4a686f2a" providerId="LiveId" clId="{EA6EEA47-4225-4C9F-973B-358B959AEF59}" dt="2025-06-07T11:32:00.664" v="3420"/>
          <ac:spMkLst>
            <pc:docMk/>
            <pc:sldMk cId="1206653728" sldId="256"/>
            <ac:spMk id="7" creationId="{9DBB0955-B1A8-4FD7-A093-7B1204F93864}"/>
          </ac:spMkLst>
        </pc:spChg>
        <pc:spChg chg="del mod">
          <ac:chgData name="" userId="207598ad4a686f2a" providerId="LiveId" clId="{EA6EEA47-4225-4C9F-973B-358B959AEF59}" dt="2025-06-07T10:21:50.425" v="1341"/>
          <ac:spMkLst>
            <pc:docMk/>
            <pc:sldMk cId="1206653728" sldId="256"/>
            <ac:spMk id="8" creationId="{14030111-27A6-478A-8824-499032C99B0B}"/>
          </ac:spMkLst>
        </pc:spChg>
        <pc:spChg chg="add del">
          <ac:chgData name="" userId="207598ad4a686f2a" providerId="LiveId" clId="{EA6EEA47-4225-4C9F-973B-358B959AEF59}" dt="2025-06-07T11:32:05.329" v="3423"/>
          <ac:spMkLst>
            <pc:docMk/>
            <pc:sldMk cId="1206653728" sldId="256"/>
            <ac:spMk id="9" creationId="{69AE2AFD-4AA5-4850-8627-ED29F033D91A}"/>
          </ac:spMkLst>
        </pc:spChg>
        <pc:spChg chg="add del">
          <ac:chgData name="" userId="207598ad4a686f2a" providerId="LiveId" clId="{EA6EEA47-4225-4C9F-973B-358B959AEF59}" dt="2025-06-07T11:32:05.329" v="3423"/>
          <ac:spMkLst>
            <pc:docMk/>
            <pc:sldMk cId="1206653728" sldId="256"/>
            <ac:spMk id="10" creationId="{188F4BE6-6653-4580-982C-177FF7B4F8D2}"/>
          </ac:spMkLst>
        </pc:spChg>
        <pc:spChg chg="add del mod">
          <ac:chgData name="" userId="207598ad4a686f2a" providerId="LiveId" clId="{EA6EEA47-4225-4C9F-973B-358B959AEF59}" dt="2025-06-07T11:34:48.647" v="3527" actId="478"/>
          <ac:spMkLst>
            <pc:docMk/>
            <pc:sldMk cId="1206653728" sldId="256"/>
            <ac:spMk id="12" creationId="{CBCFD0D3-1898-4749-86D9-A03A7E135E81}"/>
          </ac:spMkLst>
        </pc:spChg>
        <pc:spChg chg="add del">
          <ac:chgData name="" userId="207598ad4a686f2a" providerId="LiveId" clId="{EA6EEA47-4225-4C9F-973B-358B959AEF59}" dt="2025-06-07T11:36:06.779" v="3558"/>
          <ac:spMkLst>
            <pc:docMk/>
            <pc:sldMk cId="1206653728" sldId="256"/>
            <ac:spMk id="13" creationId="{5973FC7C-8025-4246-BAE8-2A8890761B47}"/>
          </ac:spMkLst>
        </pc:spChg>
        <pc:spChg chg="add del">
          <ac:chgData name="" userId="207598ad4a686f2a" providerId="LiveId" clId="{EA6EEA47-4225-4C9F-973B-358B959AEF59}" dt="2025-06-07T11:36:06.779" v="3558"/>
          <ac:spMkLst>
            <pc:docMk/>
            <pc:sldMk cId="1206653728" sldId="256"/>
            <ac:spMk id="14" creationId="{329A4407-A355-477D-941B-A6EA9A80A2D4}"/>
          </ac:spMkLst>
        </pc:spChg>
        <pc:graphicFrameChg chg="add del mod">
          <ac:chgData name="" userId="207598ad4a686f2a" providerId="LiveId" clId="{EA6EEA47-4225-4C9F-973B-358B959AEF59}" dt="2025-06-07T11:28:05.835" v="3275" actId="478"/>
          <ac:graphicFrameMkLst>
            <pc:docMk/>
            <pc:sldMk cId="1206653728" sldId="256"/>
            <ac:graphicFrameMk id="3" creationId="{4DA1B1B8-9421-486D-8660-75FAF60DCB68}"/>
          </ac:graphicFrameMkLst>
        </pc:graphicFrameChg>
        <pc:picChg chg="mod">
          <ac:chgData name="" userId="207598ad4a686f2a" providerId="LiveId" clId="{EA6EEA47-4225-4C9F-973B-358B959AEF59}" dt="2025-06-07T11:28:38.512" v="3354" actId="14861"/>
          <ac:picMkLst>
            <pc:docMk/>
            <pc:sldMk cId="1206653728" sldId="256"/>
            <ac:picMk id="11" creationId="{20285929-6F78-4A7C-A430-26496D66F293}"/>
          </ac:picMkLst>
        </pc:picChg>
        <pc:picChg chg="add del">
          <ac:chgData name="" userId="207598ad4a686f2a" providerId="LiveId" clId="{EA6EEA47-4225-4C9F-973B-358B959AEF59}" dt="2025-06-07T11:32:00.664" v="3420"/>
          <ac:picMkLst>
            <pc:docMk/>
            <pc:sldMk cId="1206653728" sldId="256"/>
            <ac:picMk id="2049" creationId="{A60E52E0-1329-4C53-8242-A4D198D0D8B0}"/>
          </ac:picMkLst>
        </pc:picChg>
        <pc:picChg chg="add del">
          <ac:chgData name="" userId="207598ad4a686f2a" providerId="LiveId" clId="{EA6EEA47-4225-4C9F-973B-358B959AEF59}" dt="2025-06-07T11:32:05.329" v="3423"/>
          <ac:picMkLst>
            <pc:docMk/>
            <pc:sldMk cId="1206653728" sldId="256"/>
            <ac:picMk id="2052" creationId="{4BE1A2BC-DDAC-4F08-A93A-CF361451B57D}"/>
          </ac:picMkLst>
        </pc:picChg>
        <pc:picChg chg="add del">
          <ac:chgData name="" userId="207598ad4a686f2a" providerId="LiveId" clId="{EA6EEA47-4225-4C9F-973B-358B959AEF59}" dt="2025-06-07T11:36:06.779" v="3558"/>
          <ac:picMkLst>
            <pc:docMk/>
            <pc:sldMk cId="1206653728" sldId="256"/>
            <ac:picMk id="2055" creationId="{7367ACC6-B710-46CB-88DA-0F3DDE56F2B6}"/>
          </ac:picMkLst>
        </pc:picChg>
      </pc:sldChg>
      <pc:sldChg chg="addSp delSp modSp setBg">
        <pc:chgData name="" userId="207598ad4a686f2a" providerId="LiveId" clId="{EA6EEA47-4225-4C9F-973B-358B959AEF59}" dt="2025-06-07T10:30:34.391" v="1626"/>
        <pc:sldMkLst>
          <pc:docMk/>
          <pc:sldMk cId="697168659" sldId="258"/>
        </pc:sldMkLst>
        <pc:spChg chg="add del mod">
          <ac:chgData name="" userId="207598ad4a686f2a" providerId="LiveId" clId="{EA6EEA47-4225-4C9F-973B-358B959AEF59}" dt="2025-06-07T08:13:22.170" v="186" actId="767"/>
          <ac:spMkLst>
            <pc:docMk/>
            <pc:sldMk cId="697168659" sldId="258"/>
            <ac:spMk id="2" creationId="{5D5D00E6-2155-47FE-9B23-1AAFACBC5622}"/>
          </ac:spMkLst>
        </pc:spChg>
        <pc:spChg chg="add del mod">
          <ac:chgData name="" userId="207598ad4a686f2a" providerId="LiveId" clId="{EA6EEA47-4225-4C9F-973B-358B959AEF59}" dt="2025-06-07T08:13:29.941" v="188" actId="767"/>
          <ac:spMkLst>
            <pc:docMk/>
            <pc:sldMk cId="697168659" sldId="258"/>
            <ac:spMk id="3" creationId="{D0978C57-4F21-4BD6-9C30-AC0A5FE10E1F}"/>
          </ac:spMkLst>
        </pc:spChg>
        <pc:spChg chg="add mod">
          <ac:chgData name="" userId="207598ad4a686f2a" providerId="LiveId" clId="{EA6EEA47-4225-4C9F-973B-358B959AEF59}" dt="2025-06-07T08:22:08.499" v="292" actId="2711"/>
          <ac:spMkLst>
            <pc:docMk/>
            <pc:sldMk cId="697168659" sldId="258"/>
            <ac:spMk id="4" creationId="{AFF54D68-8E55-4B4C-BC2D-BFFC4ECA29F8}"/>
          </ac:spMkLst>
        </pc:spChg>
        <pc:spChg chg="add mod">
          <ac:chgData name="" userId="207598ad4a686f2a" providerId="LiveId" clId="{EA6EEA47-4225-4C9F-973B-358B959AEF59}" dt="2025-06-07T08:22:33.442" v="293" actId="255"/>
          <ac:spMkLst>
            <pc:docMk/>
            <pc:sldMk cId="697168659" sldId="258"/>
            <ac:spMk id="5" creationId="{35442150-AF3B-47E9-954C-CEB1358139C2}"/>
          </ac:spMkLst>
        </pc:spChg>
      </pc:sldChg>
      <pc:sldChg chg="addSp modSp add setBg">
        <pc:chgData name="" userId="207598ad4a686f2a" providerId="LiveId" clId="{EA6EEA47-4225-4C9F-973B-358B959AEF59}" dt="2025-06-07T10:31:33.375" v="1735"/>
        <pc:sldMkLst>
          <pc:docMk/>
          <pc:sldMk cId="1919500550" sldId="259"/>
        </pc:sldMkLst>
        <pc:spChg chg="mod">
          <ac:chgData name="" userId="207598ad4a686f2a" providerId="LiveId" clId="{EA6EEA47-4225-4C9F-973B-358B959AEF59}" dt="2025-06-07T08:40:59.021" v="420" actId="2711"/>
          <ac:spMkLst>
            <pc:docMk/>
            <pc:sldMk cId="1919500550" sldId="259"/>
            <ac:spMk id="2" creationId="{0C061FBB-20FD-424D-854E-5DDCDA23101A}"/>
          </ac:spMkLst>
        </pc:spChg>
        <pc:spChg chg="add mod">
          <ac:chgData name="" userId="207598ad4a686f2a" providerId="LiveId" clId="{EA6EEA47-4225-4C9F-973B-358B959AEF59}" dt="2025-06-07T08:23:55.412" v="309" actId="12"/>
          <ac:spMkLst>
            <pc:docMk/>
            <pc:sldMk cId="1919500550" sldId="259"/>
            <ac:spMk id="3" creationId="{790932D1-C1A6-4B11-807F-1F79A875760A}"/>
          </ac:spMkLst>
        </pc:spChg>
      </pc:sldChg>
      <pc:sldChg chg="addSp delSp modSp add setBg">
        <pc:chgData name="" userId="207598ad4a686f2a" providerId="LiveId" clId="{EA6EEA47-4225-4C9F-973B-358B959AEF59}" dt="2025-06-07T10:30:58.281" v="1698"/>
        <pc:sldMkLst>
          <pc:docMk/>
          <pc:sldMk cId="2551264887" sldId="260"/>
        </pc:sldMkLst>
        <pc:spChg chg="mod">
          <ac:chgData name="" userId="207598ad4a686f2a" providerId="LiveId" clId="{EA6EEA47-4225-4C9F-973B-358B959AEF59}" dt="2025-06-07T08:42:41.979" v="423" actId="2711"/>
          <ac:spMkLst>
            <pc:docMk/>
            <pc:sldMk cId="2551264887" sldId="260"/>
            <ac:spMk id="2" creationId="{5156B6D6-8DFF-43E0-9E8C-DF5126DC9331}"/>
          </ac:spMkLst>
        </pc:spChg>
        <pc:spChg chg="add del mod">
          <ac:chgData name="" userId="207598ad4a686f2a" providerId="LiveId" clId="{EA6EEA47-4225-4C9F-973B-358B959AEF59}" dt="2025-06-07T08:30:35.860" v="353" actId="20577"/>
          <ac:spMkLst>
            <pc:docMk/>
            <pc:sldMk cId="2551264887" sldId="260"/>
            <ac:spMk id="3" creationId="{3B1F4DA6-D0C1-4DE4-8715-7B2AF47B722D}"/>
          </ac:spMkLst>
        </pc:spChg>
        <pc:spChg chg="add del">
          <ac:chgData name="" userId="207598ad4a686f2a" providerId="LiveId" clId="{EA6EEA47-4225-4C9F-973B-358B959AEF59}" dt="2025-06-07T08:26:17.117" v="319"/>
          <ac:spMkLst>
            <pc:docMk/>
            <pc:sldMk cId="2551264887" sldId="260"/>
            <ac:spMk id="4" creationId="{C5AF3B56-4CFF-4F40-919A-78F8E7C931A3}"/>
          </ac:spMkLst>
        </pc:spChg>
      </pc:sldChg>
      <pc:sldChg chg="addSp delSp modSp add setBg modAnim">
        <pc:chgData name="" userId="207598ad4a686f2a" providerId="LiveId" clId="{EA6EEA47-4225-4C9F-973B-358B959AEF59}" dt="2025-06-08T15:37:00.597" v="4346" actId="20577"/>
        <pc:sldMkLst>
          <pc:docMk/>
          <pc:sldMk cId="3048063499" sldId="262"/>
        </pc:sldMkLst>
        <pc:spChg chg="mod">
          <ac:chgData name="" userId="207598ad4a686f2a" providerId="LiveId" clId="{EA6EEA47-4225-4C9F-973B-358B959AEF59}" dt="2025-06-08T15:37:00.597" v="4346" actId="20577"/>
          <ac:spMkLst>
            <pc:docMk/>
            <pc:sldMk cId="3048063499" sldId="262"/>
            <ac:spMk id="2" creationId="{5156B6D6-8DFF-43E0-9E8C-DF5126DC9331}"/>
          </ac:spMkLst>
        </pc:spChg>
        <pc:spChg chg="mod">
          <ac:chgData name="" userId="207598ad4a686f2a" providerId="LiveId" clId="{EA6EEA47-4225-4C9F-973B-358B959AEF59}" dt="2025-06-08T06:31:24.002" v="3743" actId="1076"/>
          <ac:spMkLst>
            <pc:docMk/>
            <pc:sldMk cId="3048063499" sldId="262"/>
            <ac:spMk id="3" creationId="{3B1F4DA6-D0C1-4DE4-8715-7B2AF47B722D}"/>
          </ac:spMkLst>
        </pc:spChg>
        <pc:spChg chg="add del">
          <ac:chgData name="" userId="207598ad4a686f2a" providerId="LiveId" clId="{EA6EEA47-4225-4C9F-973B-358B959AEF59}" dt="2025-06-08T06:17:42.011" v="3627"/>
          <ac:spMkLst>
            <pc:docMk/>
            <pc:sldMk cId="3048063499" sldId="262"/>
            <ac:spMk id="4" creationId="{83B0BD7F-00D7-441C-8E11-A323E7C1BF22}"/>
          </ac:spMkLst>
        </pc:spChg>
        <pc:spChg chg="add mod">
          <ac:chgData name="" userId="207598ad4a686f2a" providerId="LiveId" clId="{EA6EEA47-4225-4C9F-973B-358B959AEF59}" dt="2025-06-08T06:34:51.943" v="3786" actId="20577"/>
          <ac:spMkLst>
            <pc:docMk/>
            <pc:sldMk cId="3048063499" sldId="262"/>
            <ac:spMk id="5" creationId="{5514AB94-31A3-48B8-91CF-2676EE4A8A1F}"/>
          </ac:spMkLst>
        </pc:spChg>
        <pc:spChg chg="add del mod">
          <ac:chgData name="" userId="207598ad4a686f2a" providerId="LiveId" clId="{EA6EEA47-4225-4C9F-973B-358B959AEF59}" dt="2025-06-08T06:25:40.770" v="3697" actId="478"/>
          <ac:spMkLst>
            <pc:docMk/>
            <pc:sldMk cId="3048063499" sldId="262"/>
            <ac:spMk id="6" creationId="{68A92D8C-75AD-4975-8D76-FBFB78DEFE7B}"/>
          </ac:spMkLst>
        </pc:spChg>
        <pc:spChg chg="add del mod">
          <ac:chgData name="" userId="207598ad4a686f2a" providerId="LiveId" clId="{EA6EEA47-4225-4C9F-973B-358B959AEF59}" dt="2025-06-08T06:25:33.935" v="3693" actId="478"/>
          <ac:spMkLst>
            <pc:docMk/>
            <pc:sldMk cId="3048063499" sldId="262"/>
            <ac:spMk id="7" creationId="{87CA2D56-9736-42AA-848B-C1109F86155C}"/>
          </ac:spMkLst>
        </pc:spChg>
        <pc:spChg chg="add del mod">
          <ac:chgData name="" userId="207598ad4a686f2a" providerId="LiveId" clId="{EA6EEA47-4225-4C9F-973B-358B959AEF59}" dt="2025-06-08T06:25:35.489" v="3694" actId="478"/>
          <ac:spMkLst>
            <pc:docMk/>
            <pc:sldMk cId="3048063499" sldId="262"/>
            <ac:spMk id="8" creationId="{A0F30884-270A-4474-BF3E-AA50C9DCF73C}"/>
          </ac:spMkLst>
        </pc:spChg>
        <pc:spChg chg="add del mod">
          <ac:chgData name="" userId="207598ad4a686f2a" providerId="LiveId" clId="{EA6EEA47-4225-4C9F-973B-358B959AEF59}" dt="2025-06-08T06:25:37.437" v="3695" actId="478"/>
          <ac:spMkLst>
            <pc:docMk/>
            <pc:sldMk cId="3048063499" sldId="262"/>
            <ac:spMk id="9" creationId="{BFF6BCC8-7A3D-47B1-B0A5-F640B5F05038}"/>
          </ac:spMkLst>
        </pc:spChg>
        <pc:spChg chg="add del mod">
          <ac:chgData name="" userId="207598ad4a686f2a" providerId="LiveId" clId="{EA6EEA47-4225-4C9F-973B-358B959AEF59}" dt="2025-06-08T06:25:39.144" v="3696" actId="478"/>
          <ac:spMkLst>
            <pc:docMk/>
            <pc:sldMk cId="3048063499" sldId="262"/>
            <ac:spMk id="10" creationId="{70422116-DE9C-4B49-AF5B-B7380AEEBB4D}"/>
          </ac:spMkLst>
        </pc:spChg>
        <pc:spChg chg="add del mod">
          <ac:chgData name="" userId="207598ad4a686f2a" providerId="LiveId" clId="{EA6EEA47-4225-4C9F-973B-358B959AEF59}" dt="2025-06-08T06:25:50.888" v="3700" actId="478"/>
          <ac:spMkLst>
            <pc:docMk/>
            <pc:sldMk cId="3048063499" sldId="262"/>
            <ac:spMk id="11" creationId="{0BC66627-B553-4C56-AB32-926C74DE90CA}"/>
          </ac:spMkLst>
        </pc:spChg>
        <pc:spChg chg="add mod">
          <ac:chgData name="" userId="207598ad4a686f2a" providerId="LiveId" clId="{EA6EEA47-4225-4C9F-973B-358B959AEF59}" dt="2025-06-08T06:37:29.687" v="3922" actId="207"/>
          <ac:spMkLst>
            <pc:docMk/>
            <pc:sldMk cId="3048063499" sldId="262"/>
            <ac:spMk id="12" creationId="{11961CFD-DB7B-4FDE-BE89-572C7AE6A6A7}"/>
          </ac:spMkLst>
        </pc:spChg>
        <pc:spChg chg="add mod">
          <ac:chgData name="" userId="207598ad4a686f2a" providerId="LiveId" clId="{EA6EEA47-4225-4C9F-973B-358B959AEF59}" dt="2025-06-08T06:37:36.556" v="3923" actId="207"/>
          <ac:spMkLst>
            <pc:docMk/>
            <pc:sldMk cId="3048063499" sldId="262"/>
            <ac:spMk id="13" creationId="{5E3B3CB8-5B35-41A0-95B7-849545E79A3B}"/>
          </ac:spMkLst>
        </pc:spChg>
        <pc:spChg chg="add mod">
          <ac:chgData name="" userId="207598ad4a686f2a" providerId="LiveId" clId="{EA6EEA47-4225-4C9F-973B-358B959AEF59}" dt="2025-06-08T06:37:42.920" v="3924" actId="207"/>
          <ac:spMkLst>
            <pc:docMk/>
            <pc:sldMk cId="3048063499" sldId="262"/>
            <ac:spMk id="14" creationId="{EE3D02C8-DBA2-4E8E-B722-7A5776056D50}"/>
          </ac:spMkLst>
        </pc:spChg>
        <pc:spChg chg="add mod">
          <ac:chgData name="" userId="207598ad4a686f2a" providerId="LiveId" clId="{EA6EEA47-4225-4C9F-973B-358B959AEF59}" dt="2025-06-08T06:37:51.049" v="3925" actId="207"/>
          <ac:spMkLst>
            <pc:docMk/>
            <pc:sldMk cId="3048063499" sldId="262"/>
            <ac:spMk id="15" creationId="{FABC1AFB-813D-431B-BBCE-B55DAAAFA84F}"/>
          </ac:spMkLst>
        </pc:spChg>
        <pc:spChg chg="add mod">
          <ac:chgData name="" userId="207598ad4a686f2a" providerId="LiveId" clId="{EA6EEA47-4225-4C9F-973B-358B959AEF59}" dt="2025-06-08T06:37:56.060" v="3926" actId="207"/>
          <ac:spMkLst>
            <pc:docMk/>
            <pc:sldMk cId="3048063499" sldId="262"/>
            <ac:spMk id="16" creationId="{1B37E15C-ED52-415D-B0D4-8673BEB7473A}"/>
          </ac:spMkLst>
        </pc:spChg>
        <pc:spChg chg="add mod">
          <ac:chgData name="" userId="207598ad4a686f2a" providerId="LiveId" clId="{EA6EEA47-4225-4C9F-973B-358B959AEF59}" dt="2025-06-08T06:38:15.757" v="3927" actId="207"/>
          <ac:spMkLst>
            <pc:docMk/>
            <pc:sldMk cId="3048063499" sldId="262"/>
            <ac:spMk id="17" creationId="{DA0BED74-0318-4493-B656-70649715BDD9}"/>
          </ac:spMkLst>
        </pc:spChg>
        <pc:spChg chg="add mod">
          <ac:chgData name="" userId="207598ad4a686f2a" providerId="LiveId" clId="{EA6EEA47-4225-4C9F-973B-358B959AEF59}" dt="2025-06-08T06:38:48.074" v="3929" actId="207"/>
          <ac:spMkLst>
            <pc:docMk/>
            <pc:sldMk cId="3048063499" sldId="262"/>
            <ac:spMk id="18" creationId="{60796995-1B2C-4EE0-ABDF-0195DA48E93B}"/>
          </ac:spMkLst>
        </pc:spChg>
        <pc:spChg chg="add mod">
          <ac:chgData name="" userId="207598ad4a686f2a" providerId="LiveId" clId="{EA6EEA47-4225-4C9F-973B-358B959AEF59}" dt="2025-06-08T06:38:55.246" v="3930" actId="207"/>
          <ac:spMkLst>
            <pc:docMk/>
            <pc:sldMk cId="3048063499" sldId="262"/>
            <ac:spMk id="19" creationId="{E8EF1C15-5CE9-469A-8804-FBBFBC024860}"/>
          </ac:spMkLst>
        </pc:spChg>
        <pc:spChg chg="add mod">
          <ac:chgData name="" userId="207598ad4a686f2a" providerId="LiveId" clId="{EA6EEA47-4225-4C9F-973B-358B959AEF59}" dt="2025-06-08T06:39:01.773" v="3932" actId="207"/>
          <ac:spMkLst>
            <pc:docMk/>
            <pc:sldMk cId="3048063499" sldId="262"/>
            <ac:spMk id="20" creationId="{207AB0E4-925E-4007-AA2E-7A27D8DAA6B6}"/>
          </ac:spMkLst>
        </pc:spChg>
        <pc:spChg chg="add mod">
          <ac:chgData name="" userId="207598ad4a686f2a" providerId="LiveId" clId="{EA6EEA47-4225-4C9F-973B-358B959AEF59}" dt="2025-06-08T06:34:08.280" v="3773" actId="207"/>
          <ac:spMkLst>
            <pc:docMk/>
            <pc:sldMk cId="3048063499" sldId="262"/>
            <ac:spMk id="21" creationId="{40C597EF-F8CB-4469-A4AC-7B91427A6025}"/>
          </ac:spMkLst>
        </pc:spChg>
        <pc:spChg chg="add mod">
          <ac:chgData name="" userId="207598ad4a686f2a" providerId="LiveId" clId="{EA6EEA47-4225-4C9F-973B-358B959AEF59}" dt="2025-06-08T06:29:47.181" v="3732" actId="1076"/>
          <ac:spMkLst>
            <pc:docMk/>
            <pc:sldMk cId="3048063499" sldId="262"/>
            <ac:spMk id="22" creationId="{153CF6E7-32F4-4222-979C-7F139D46EF0B}"/>
          </ac:spMkLst>
        </pc:spChg>
        <pc:spChg chg="add mod">
          <ac:chgData name="" userId="207598ad4a686f2a" providerId="LiveId" clId="{EA6EEA47-4225-4C9F-973B-358B959AEF59}" dt="2025-06-08T06:28:29.727" v="3719" actId="1076"/>
          <ac:spMkLst>
            <pc:docMk/>
            <pc:sldMk cId="3048063499" sldId="262"/>
            <ac:spMk id="23" creationId="{6A15C85D-C325-4530-B5A9-C92517BED277}"/>
          </ac:spMkLst>
        </pc:spChg>
        <pc:spChg chg="add mod">
          <ac:chgData name="" userId="207598ad4a686f2a" providerId="LiveId" clId="{EA6EEA47-4225-4C9F-973B-358B959AEF59}" dt="2025-06-08T06:29:22.512" v="3730" actId="1076"/>
          <ac:spMkLst>
            <pc:docMk/>
            <pc:sldMk cId="3048063499" sldId="262"/>
            <ac:spMk id="24" creationId="{651FECF5-E1EF-4CAE-B50C-B2564D0ABDCE}"/>
          </ac:spMkLst>
        </pc:spChg>
        <pc:spChg chg="add mod">
          <ac:chgData name="" userId="207598ad4a686f2a" providerId="LiveId" clId="{EA6EEA47-4225-4C9F-973B-358B959AEF59}" dt="2025-06-08T06:29:15.081" v="3729" actId="1076"/>
          <ac:spMkLst>
            <pc:docMk/>
            <pc:sldMk cId="3048063499" sldId="262"/>
            <ac:spMk id="25" creationId="{17D3D3D5-6D81-4A8C-9E2F-0675277A4CB3}"/>
          </ac:spMkLst>
        </pc:spChg>
        <pc:spChg chg="add mod">
          <ac:chgData name="" userId="207598ad4a686f2a" providerId="LiveId" clId="{EA6EEA47-4225-4C9F-973B-358B959AEF59}" dt="2025-06-08T06:29:12.243" v="3728" actId="1076"/>
          <ac:spMkLst>
            <pc:docMk/>
            <pc:sldMk cId="3048063499" sldId="262"/>
            <ac:spMk id="26" creationId="{90C59E9C-2926-459F-B0CD-32D5845F19C6}"/>
          </ac:spMkLst>
        </pc:spChg>
        <pc:spChg chg="add mod">
          <ac:chgData name="" userId="207598ad4a686f2a" providerId="LiveId" clId="{EA6EEA47-4225-4C9F-973B-358B959AEF59}" dt="2025-06-08T06:29:05.107" v="3727" actId="1076"/>
          <ac:spMkLst>
            <pc:docMk/>
            <pc:sldMk cId="3048063499" sldId="262"/>
            <ac:spMk id="27" creationId="{63A93EB6-4A07-49EC-B79D-EF7CC94C3A1D}"/>
          </ac:spMkLst>
        </pc:spChg>
        <pc:spChg chg="add mod">
          <ac:chgData name="" userId="207598ad4a686f2a" providerId="LiveId" clId="{EA6EEA47-4225-4C9F-973B-358B959AEF59}" dt="2025-06-08T06:30:23.299" v="3737" actId="1076"/>
          <ac:spMkLst>
            <pc:docMk/>
            <pc:sldMk cId="3048063499" sldId="262"/>
            <ac:spMk id="28" creationId="{7D9A0F22-E4E9-48C3-923A-0B81044B0E15}"/>
          </ac:spMkLst>
        </pc:spChg>
        <pc:spChg chg="add mod">
          <ac:chgData name="" userId="207598ad4a686f2a" providerId="LiveId" clId="{EA6EEA47-4225-4C9F-973B-358B959AEF59}" dt="2025-06-08T06:30:13.527" v="3736" actId="1076"/>
          <ac:spMkLst>
            <pc:docMk/>
            <pc:sldMk cId="3048063499" sldId="262"/>
            <ac:spMk id="29" creationId="{6808C4D7-8764-42CF-923C-FC219A703EBF}"/>
          </ac:spMkLst>
        </pc:spChg>
        <pc:spChg chg="add mod">
          <ac:chgData name="" userId="207598ad4a686f2a" providerId="LiveId" clId="{EA6EEA47-4225-4C9F-973B-358B959AEF59}" dt="2025-06-08T06:30:33.959" v="3739" actId="1076"/>
          <ac:spMkLst>
            <pc:docMk/>
            <pc:sldMk cId="3048063499" sldId="262"/>
            <ac:spMk id="30" creationId="{CC8CCF89-162A-499D-9088-84EA4FF5EE1A}"/>
          </ac:spMkLst>
        </pc:spChg>
        <pc:spChg chg="add mod">
          <ac:chgData name="" userId="207598ad4a686f2a" providerId="LiveId" clId="{EA6EEA47-4225-4C9F-973B-358B959AEF59}" dt="2025-06-08T06:39:08.723" v="3933" actId="207"/>
          <ac:spMkLst>
            <pc:docMk/>
            <pc:sldMk cId="3048063499" sldId="262"/>
            <ac:spMk id="31" creationId="{35B58D9D-71FF-45D7-B70E-043A92EFECB3}"/>
          </ac:spMkLst>
        </pc:spChg>
        <pc:spChg chg="add mod">
          <ac:chgData name="" userId="207598ad4a686f2a" providerId="LiveId" clId="{EA6EEA47-4225-4C9F-973B-358B959AEF59}" dt="2025-06-08T06:39:18.120" v="3934" actId="207"/>
          <ac:spMkLst>
            <pc:docMk/>
            <pc:sldMk cId="3048063499" sldId="262"/>
            <ac:spMk id="32" creationId="{DFCC7C63-AE1B-4BF1-B453-2ACE504B5297}"/>
          </ac:spMkLst>
        </pc:spChg>
        <pc:spChg chg="add mod">
          <ac:chgData name="" userId="207598ad4a686f2a" providerId="LiveId" clId="{EA6EEA47-4225-4C9F-973B-358B959AEF59}" dt="2025-06-08T06:39:26.274" v="3935" actId="207"/>
          <ac:spMkLst>
            <pc:docMk/>
            <pc:sldMk cId="3048063499" sldId="262"/>
            <ac:spMk id="33" creationId="{608F948B-E20D-4C34-BE5A-4125F7D3D06E}"/>
          </ac:spMkLst>
        </pc:spChg>
        <pc:spChg chg="add mod">
          <ac:chgData name="" userId="207598ad4a686f2a" providerId="LiveId" clId="{EA6EEA47-4225-4C9F-973B-358B959AEF59}" dt="2025-06-08T06:39:36.550" v="3936" actId="207"/>
          <ac:spMkLst>
            <pc:docMk/>
            <pc:sldMk cId="3048063499" sldId="262"/>
            <ac:spMk id="34" creationId="{34AAB954-1223-40CF-9E02-644D2F57C3DA}"/>
          </ac:spMkLst>
        </pc:spChg>
        <pc:spChg chg="add mod">
          <ac:chgData name="" userId="207598ad4a686f2a" providerId="LiveId" clId="{EA6EEA47-4225-4C9F-973B-358B959AEF59}" dt="2025-06-08T06:39:52.924" v="3937" actId="207"/>
          <ac:spMkLst>
            <pc:docMk/>
            <pc:sldMk cId="3048063499" sldId="262"/>
            <ac:spMk id="35" creationId="{2F19E959-DC7A-4DDC-9858-44BD49808CDF}"/>
          </ac:spMkLst>
        </pc:spChg>
        <pc:spChg chg="add mod">
          <ac:chgData name="" userId="207598ad4a686f2a" providerId="LiveId" clId="{EA6EEA47-4225-4C9F-973B-358B959AEF59}" dt="2025-06-08T06:39:59.211" v="3938" actId="207"/>
          <ac:spMkLst>
            <pc:docMk/>
            <pc:sldMk cId="3048063499" sldId="262"/>
            <ac:spMk id="36" creationId="{01344230-6558-44E5-B937-3F35008EB3F3}"/>
          </ac:spMkLst>
        </pc:spChg>
        <pc:spChg chg="add mod">
          <ac:chgData name="" userId="207598ad4a686f2a" providerId="LiveId" clId="{EA6EEA47-4225-4C9F-973B-358B959AEF59}" dt="2025-06-08T06:40:08.306" v="3940" actId="207"/>
          <ac:spMkLst>
            <pc:docMk/>
            <pc:sldMk cId="3048063499" sldId="262"/>
            <ac:spMk id="37" creationId="{825865FE-9DBC-47D7-A71B-98E9F585E277}"/>
          </ac:spMkLst>
        </pc:spChg>
        <pc:spChg chg="add del mod">
          <ac:chgData name="" userId="207598ad4a686f2a" providerId="LiveId" clId="{EA6EEA47-4225-4C9F-973B-358B959AEF59}" dt="2025-06-08T06:31:37.325" v="3747" actId="478"/>
          <ac:spMkLst>
            <pc:docMk/>
            <pc:sldMk cId="3048063499" sldId="262"/>
            <ac:spMk id="38" creationId="{1D60A866-4AC7-4875-A0A7-FDAB49E05FAD}"/>
          </ac:spMkLst>
        </pc:spChg>
        <pc:spChg chg="add del mod">
          <ac:chgData name="" userId="207598ad4a686f2a" providerId="LiveId" clId="{EA6EEA47-4225-4C9F-973B-358B959AEF59}" dt="2025-06-08T06:31:31.085" v="3744" actId="478"/>
          <ac:spMkLst>
            <pc:docMk/>
            <pc:sldMk cId="3048063499" sldId="262"/>
            <ac:spMk id="39" creationId="{B6BB3B05-C495-4BFE-B366-CF40057B8B77}"/>
          </ac:spMkLst>
        </pc:spChg>
        <pc:spChg chg="add del mod">
          <ac:chgData name="" userId="207598ad4a686f2a" providerId="LiveId" clId="{EA6EEA47-4225-4C9F-973B-358B959AEF59}" dt="2025-06-08T06:31:32.871" v="3745" actId="478"/>
          <ac:spMkLst>
            <pc:docMk/>
            <pc:sldMk cId="3048063499" sldId="262"/>
            <ac:spMk id="40" creationId="{20A65561-21A0-47D4-82E2-7210C0F19BE3}"/>
          </ac:spMkLst>
        </pc:spChg>
        <pc:spChg chg="add mod">
          <ac:chgData name="" userId="207598ad4a686f2a" providerId="LiveId" clId="{EA6EEA47-4225-4C9F-973B-358B959AEF59}" dt="2025-06-08T06:31:01.067" v="3741" actId="1076"/>
          <ac:spMkLst>
            <pc:docMk/>
            <pc:sldMk cId="3048063499" sldId="262"/>
            <ac:spMk id="41" creationId="{FF6F9134-F926-44BE-94C3-D0F01E49C3C9}"/>
          </ac:spMkLst>
        </pc:spChg>
        <pc:spChg chg="add mod">
          <ac:chgData name="" userId="207598ad4a686f2a" providerId="LiveId" clId="{EA6EEA47-4225-4C9F-973B-358B959AEF59}" dt="2025-06-08T06:31:01.067" v="3741" actId="1076"/>
          <ac:spMkLst>
            <pc:docMk/>
            <pc:sldMk cId="3048063499" sldId="262"/>
            <ac:spMk id="42" creationId="{54378197-64E9-424B-BF17-51C29717378D}"/>
          </ac:spMkLst>
        </pc:spChg>
        <pc:spChg chg="add mod">
          <ac:chgData name="" userId="207598ad4a686f2a" providerId="LiveId" clId="{EA6EEA47-4225-4C9F-973B-358B959AEF59}" dt="2025-06-08T06:31:01.067" v="3741" actId="1076"/>
          <ac:spMkLst>
            <pc:docMk/>
            <pc:sldMk cId="3048063499" sldId="262"/>
            <ac:spMk id="43" creationId="{07CB554D-8ED3-4B74-B500-0E8626ED4549}"/>
          </ac:spMkLst>
        </pc:spChg>
        <pc:spChg chg="add mod">
          <ac:chgData name="" userId="207598ad4a686f2a" providerId="LiveId" clId="{EA6EEA47-4225-4C9F-973B-358B959AEF59}" dt="2025-06-08T06:31:01.067" v="3741" actId="1076"/>
          <ac:spMkLst>
            <pc:docMk/>
            <pc:sldMk cId="3048063499" sldId="262"/>
            <ac:spMk id="44" creationId="{93D8208B-76FC-422F-8223-FB2CB9DEB00C}"/>
          </ac:spMkLst>
        </pc:spChg>
        <pc:spChg chg="add mod">
          <ac:chgData name="" userId="207598ad4a686f2a" providerId="LiveId" clId="{EA6EEA47-4225-4C9F-973B-358B959AEF59}" dt="2025-06-08T06:31:01.067" v="3741" actId="1076"/>
          <ac:spMkLst>
            <pc:docMk/>
            <pc:sldMk cId="3048063499" sldId="262"/>
            <ac:spMk id="45" creationId="{E4FBBCBB-8048-46D8-90FE-15FD020E1959}"/>
          </ac:spMkLst>
        </pc:spChg>
        <pc:spChg chg="add mod">
          <ac:chgData name="" userId="207598ad4a686f2a" providerId="LiveId" clId="{EA6EEA47-4225-4C9F-973B-358B959AEF59}" dt="2025-06-08T06:31:01.067" v="3741" actId="1076"/>
          <ac:spMkLst>
            <pc:docMk/>
            <pc:sldMk cId="3048063499" sldId="262"/>
            <ac:spMk id="46" creationId="{60C62B05-E901-47D0-B530-382A566F122C}"/>
          </ac:spMkLst>
        </pc:spChg>
        <pc:spChg chg="add mod">
          <ac:chgData name="" userId="207598ad4a686f2a" providerId="LiveId" clId="{EA6EEA47-4225-4C9F-973B-358B959AEF59}" dt="2025-06-08T06:31:01.067" v="3741" actId="1076"/>
          <ac:spMkLst>
            <pc:docMk/>
            <pc:sldMk cId="3048063499" sldId="262"/>
            <ac:spMk id="47" creationId="{2DA8CFB4-8145-4868-980C-37A9626C886A}"/>
          </ac:spMkLst>
        </pc:spChg>
        <pc:spChg chg="add del mod">
          <ac:chgData name="" userId="207598ad4a686f2a" providerId="LiveId" clId="{EA6EEA47-4225-4C9F-973B-358B959AEF59}" dt="2025-06-08T06:31:39.526" v="3748" actId="478"/>
          <ac:spMkLst>
            <pc:docMk/>
            <pc:sldMk cId="3048063499" sldId="262"/>
            <ac:spMk id="48" creationId="{5403E4E5-BB1D-4D65-81CC-B293FDA25C58}"/>
          </ac:spMkLst>
        </pc:spChg>
        <pc:spChg chg="add del mod">
          <ac:chgData name="" userId="207598ad4a686f2a" providerId="LiveId" clId="{EA6EEA47-4225-4C9F-973B-358B959AEF59}" dt="2025-06-08T06:31:31.085" v="3744" actId="478"/>
          <ac:spMkLst>
            <pc:docMk/>
            <pc:sldMk cId="3048063499" sldId="262"/>
            <ac:spMk id="49" creationId="{D1D0F85A-7407-42E6-8A94-8AFC2C2D092E}"/>
          </ac:spMkLst>
        </pc:spChg>
        <pc:spChg chg="add del mod">
          <ac:chgData name="" userId="207598ad4a686f2a" providerId="LiveId" clId="{EA6EEA47-4225-4C9F-973B-358B959AEF59}" dt="2025-06-08T06:31:34.604" v="3746" actId="478"/>
          <ac:spMkLst>
            <pc:docMk/>
            <pc:sldMk cId="3048063499" sldId="262"/>
            <ac:spMk id="50" creationId="{ACBDC173-E25F-4A45-B59C-642287E37ABA}"/>
          </ac:spMkLst>
        </pc:spChg>
      </pc:sldChg>
      <pc:sldChg chg="addSp delSp modSp add setBg">
        <pc:chgData name="" userId="207598ad4a686f2a" providerId="LiveId" clId="{EA6EEA47-4225-4C9F-973B-358B959AEF59}" dt="2025-06-08T15:37:15.566" v="4361" actId="14100"/>
        <pc:sldMkLst>
          <pc:docMk/>
          <pc:sldMk cId="2957762477" sldId="263"/>
        </pc:sldMkLst>
        <pc:spChg chg="mod">
          <ac:chgData name="" userId="207598ad4a686f2a" providerId="LiveId" clId="{EA6EEA47-4225-4C9F-973B-358B959AEF59}" dt="2025-06-08T15:37:06.295" v="4358" actId="20577"/>
          <ac:spMkLst>
            <pc:docMk/>
            <pc:sldMk cId="2957762477" sldId="263"/>
            <ac:spMk id="2" creationId="{5156B6D6-8DFF-43E0-9E8C-DF5126DC9331}"/>
          </ac:spMkLst>
        </pc:spChg>
        <pc:spChg chg="del mod">
          <ac:chgData name="" userId="207598ad4a686f2a" providerId="LiveId" clId="{EA6EEA47-4225-4C9F-973B-358B959AEF59}" dt="2025-06-08T15:36:24.580" v="4334"/>
          <ac:spMkLst>
            <pc:docMk/>
            <pc:sldMk cId="2957762477" sldId="263"/>
            <ac:spMk id="3" creationId="{3B1F4DA6-D0C1-4DE4-8715-7B2AF47B722D}"/>
          </ac:spMkLst>
        </pc:spChg>
        <pc:picChg chg="add mod">
          <ac:chgData name="" userId="207598ad4a686f2a" providerId="LiveId" clId="{EA6EEA47-4225-4C9F-973B-358B959AEF59}" dt="2025-06-08T15:37:15.566" v="4361" actId="14100"/>
          <ac:picMkLst>
            <pc:docMk/>
            <pc:sldMk cId="2957762477" sldId="263"/>
            <ac:picMk id="5" creationId="{0F50C477-6198-4C1C-A666-13F4F2D91160}"/>
          </ac:picMkLst>
        </pc:picChg>
      </pc:sldChg>
      <pc:sldChg chg="addSp delSp modSp add setBg">
        <pc:chgData name="" userId="207598ad4a686f2a" providerId="LiveId" clId="{EA6EEA47-4225-4C9F-973B-358B959AEF59}" dt="2025-06-08T15:39:39.137" v="4468"/>
        <pc:sldMkLst>
          <pc:docMk/>
          <pc:sldMk cId="3068139390" sldId="264"/>
        </pc:sldMkLst>
        <pc:spChg chg="mod">
          <ac:chgData name="" userId="207598ad4a686f2a" providerId="LiveId" clId="{EA6EEA47-4225-4C9F-973B-358B959AEF59}" dt="2025-06-08T15:39:23.685" v="4462" actId="255"/>
          <ac:spMkLst>
            <pc:docMk/>
            <pc:sldMk cId="3068139390" sldId="264"/>
            <ac:spMk id="2" creationId="{5156B6D6-8DFF-43E0-9E8C-DF5126DC9331}"/>
          </ac:spMkLst>
        </pc:spChg>
        <pc:spChg chg="del mod">
          <ac:chgData name="" userId="207598ad4a686f2a" providerId="LiveId" clId="{EA6EEA47-4225-4C9F-973B-358B959AEF59}" dt="2025-06-08T15:38:10.219" v="4454"/>
          <ac:spMkLst>
            <pc:docMk/>
            <pc:sldMk cId="3068139390" sldId="264"/>
            <ac:spMk id="3" creationId="{3B1F4DA6-D0C1-4DE4-8715-7B2AF47B722D}"/>
          </ac:spMkLst>
        </pc:spChg>
        <pc:spChg chg="add del mod">
          <ac:chgData name="" userId="207598ad4a686f2a" providerId="LiveId" clId="{EA6EEA47-4225-4C9F-973B-358B959AEF59}" dt="2025-06-08T15:39:39.137" v="4468"/>
          <ac:spMkLst>
            <pc:docMk/>
            <pc:sldMk cId="3068139390" sldId="264"/>
            <ac:spMk id="4" creationId="{C5F5A8BD-BE30-4CF7-BC14-55248742B86D}"/>
          </ac:spMkLst>
        </pc:spChg>
        <pc:picChg chg="add mod">
          <ac:chgData name="" userId="207598ad4a686f2a" providerId="LiveId" clId="{EA6EEA47-4225-4C9F-973B-358B959AEF59}" dt="2025-06-08T15:39:35.579" v="4465" actId="1076"/>
          <ac:picMkLst>
            <pc:docMk/>
            <pc:sldMk cId="3068139390" sldId="264"/>
            <ac:picMk id="6" creationId="{6869E015-9047-47CD-ABF8-5E5DEED21172}"/>
          </ac:picMkLst>
        </pc:picChg>
      </pc:sldChg>
      <pc:sldChg chg="modSp add setBg">
        <pc:chgData name="" userId="207598ad4a686f2a" providerId="LiveId" clId="{EA6EEA47-4225-4C9F-973B-358B959AEF59}" dt="2025-06-07T10:34:19.147" v="2411"/>
        <pc:sldMkLst>
          <pc:docMk/>
          <pc:sldMk cId="655294647" sldId="265"/>
        </pc:sldMkLst>
        <pc:spChg chg="mod">
          <ac:chgData name="" userId="207598ad4a686f2a" providerId="LiveId" clId="{EA6EEA47-4225-4C9F-973B-358B959AEF59}" dt="2025-06-07T08:46:24.067" v="458" actId="20577"/>
          <ac:spMkLst>
            <pc:docMk/>
            <pc:sldMk cId="655294647" sldId="265"/>
            <ac:spMk id="2" creationId="{5156B6D6-8DFF-43E0-9E8C-DF5126DC9331}"/>
          </ac:spMkLst>
        </pc:spChg>
        <pc:spChg chg="mod">
          <ac:chgData name="" userId="207598ad4a686f2a" providerId="LiveId" clId="{EA6EEA47-4225-4C9F-973B-358B959AEF59}" dt="2025-06-07T08:51:41.198" v="509" actId="12"/>
          <ac:spMkLst>
            <pc:docMk/>
            <pc:sldMk cId="655294647" sldId="265"/>
            <ac:spMk id="3" creationId="{3B1F4DA6-D0C1-4DE4-8715-7B2AF47B722D}"/>
          </ac:spMkLst>
        </pc:spChg>
      </pc:sldChg>
      <pc:sldChg chg="addSp modSp add setBg">
        <pc:chgData name="" userId="207598ad4a686f2a" providerId="LiveId" clId="{EA6EEA47-4225-4C9F-973B-358B959AEF59}" dt="2025-06-07T10:36:51.166" v="2630"/>
        <pc:sldMkLst>
          <pc:docMk/>
          <pc:sldMk cId="3201140076" sldId="266"/>
        </pc:sldMkLst>
        <pc:spChg chg="mod">
          <ac:chgData name="" userId="207598ad4a686f2a" providerId="LiveId" clId="{EA6EEA47-4225-4C9F-973B-358B959AEF59}" dt="2025-06-07T08:53:32.883" v="522" actId="255"/>
          <ac:spMkLst>
            <pc:docMk/>
            <pc:sldMk cId="3201140076" sldId="266"/>
            <ac:spMk id="2" creationId="{5156B6D6-8DFF-43E0-9E8C-DF5126DC9331}"/>
          </ac:spMkLst>
        </pc:spChg>
        <pc:spChg chg="mod">
          <ac:chgData name="" userId="207598ad4a686f2a" providerId="LiveId" clId="{EA6EEA47-4225-4C9F-973B-358B959AEF59}" dt="2025-06-07T08:56:49.993" v="559" actId="2711"/>
          <ac:spMkLst>
            <pc:docMk/>
            <pc:sldMk cId="3201140076" sldId="266"/>
            <ac:spMk id="3" creationId="{3B1F4DA6-D0C1-4DE4-8715-7B2AF47B722D}"/>
          </ac:spMkLst>
        </pc:spChg>
        <pc:picChg chg="add mod">
          <ac:chgData name="" userId="207598ad4a686f2a" providerId="LiveId" clId="{EA6EEA47-4225-4C9F-973B-358B959AEF59}" dt="2025-06-07T08:55:17.491" v="549" actId="1076"/>
          <ac:picMkLst>
            <pc:docMk/>
            <pc:sldMk cId="3201140076" sldId="266"/>
            <ac:picMk id="4" creationId="{CC7FAA50-E544-41D1-ABDE-0216F6E8A5E7}"/>
          </ac:picMkLst>
        </pc:picChg>
      </pc:sldChg>
      <pc:sldChg chg="addSp delSp modSp add setBg">
        <pc:chgData name="" userId="207598ad4a686f2a" providerId="LiveId" clId="{EA6EEA47-4225-4C9F-973B-358B959AEF59}" dt="2025-06-08T07:08:18.362" v="4226" actId="2711"/>
        <pc:sldMkLst>
          <pc:docMk/>
          <pc:sldMk cId="1319557485" sldId="267"/>
        </pc:sldMkLst>
        <pc:spChg chg="mod">
          <ac:chgData name="" userId="207598ad4a686f2a" providerId="LiveId" clId="{EA6EEA47-4225-4C9F-973B-358B959AEF59}" dt="2025-06-07T08:58:54.062" v="572" actId="20577"/>
          <ac:spMkLst>
            <pc:docMk/>
            <pc:sldMk cId="1319557485" sldId="267"/>
            <ac:spMk id="2" creationId="{5156B6D6-8DFF-43E0-9E8C-DF5126DC9331}"/>
          </ac:spMkLst>
        </pc:spChg>
        <pc:spChg chg="mod">
          <ac:chgData name="" userId="207598ad4a686f2a" providerId="LiveId" clId="{EA6EEA47-4225-4C9F-973B-358B959AEF59}" dt="2025-06-08T07:08:18.362" v="4226" actId="2711"/>
          <ac:spMkLst>
            <pc:docMk/>
            <pc:sldMk cId="1319557485" sldId="267"/>
            <ac:spMk id="3" creationId="{3B1F4DA6-D0C1-4DE4-8715-7B2AF47B722D}"/>
          </ac:spMkLst>
        </pc:spChg>
        <pc:picChg chg="del">
          <ac:chgData name="" userId="207598ad4a686f2a" providerId="LiveId" clId="{EA6EEA47-4225-4C9F-973B-358B959AEF59}" dt="2025-06-07T08:59:04.513" v="574" actId="478"/>
          <ac:picMkLst>
            <pc:docMk/>
            <pc:sldMk cId="1319557485" sldId="267"/>
            <ac:picMk id="4" creationId="{CC7FAA50-E544-41D1-ABDE-0216F6E8A5E7}"/>
          </ac:picMkLst>
        </pc:picChg>
        <pc:picChg chg="add mod">
          <ac:chgData name="" userId="207598ad4a686f2a" providerId="LiveId" clId="{EA6EEA47-4225-4C9F-973B-358B959AEF59}" dt="2025-06-07T09:00:34.567" v="580" actId="1076"/>
          <ac:picMkLst>
            <pc:docMk/>
            <pc:sldMk cId="1319557485" sldId="267"/>
            <ac:picMk id="5" creationId="{D197F52B-7446-494D-BD41-14794F2EC813}"/>
          </ac:picMkLst>
        </pc:picChg>
        <pc:picChg chg="add mod">
          <ac:chgData name="" userId="207598ad4a686f2a" providerId="LiveId" clId="{EA6EEA47-4225-4C9F-973B-358B959AEF59}" dt="2025-06-07T09:00:59.496" v="582" actId="1076"/>
          <ac:picMkLst>
            <pc:docMk/>
            <pc:sldMk cId="1319557485" sldId="267"/>
            <ac:picMk id="6" creationId="{236D57DF-6DAC-4676-A619-8540DCD48D47}"/>
          </ac:picMkLst>
        </pc:picChg>
      </pc:sldChg>
      <pc:sldChg chg="addSp delSp modSp add setBg">
        <pc:chgData name="" userId="207598ad4a686f2a" providerId="LiveId" clId="{EA6EEA47-4225-4C9F-973B-358B959AEF59}" dt="2025-06-08T07:06:27.699" v="4211" actId="2711"/>
        <pc:sldMkLst>
          <pc:docMk/>
          <pc:sldMk cId="440086992" sldId="268"/>
        </pc:sldMkLst>
        <pc:spChg chg="mod">
          <ac:chgData name="" userId="207598ad4a686f2a" providerId="LiveId" clId="{EA6EEA47-4225-4C9F-973B-358B959AEF59}" dt="2025-06-08T07:06:27.699" v="4211" actId="2711"/>
          <ac:spMkLst>
            <pc:docMk/>
            <pc:sldMk cId="440086992" sldId="268"/>
            <ac:spMk id="3" creationId="{3B1F4DA6-D0C1-4DE4-8715-7B2AF47B722D}"/>
          </ac:spMkLst>
        </pc:spChg>
        <pc:picChg chg="del">
          <ac:chgData name="" userId="207598ad4a686f2a" providerId="LiveId" clId="{EA6EEA47-4225-4C9F-973B-358B959AEF59}" dt="2025-06-07T09:02:40.912" v="592" actId="478"/>
          <ac:picMkLst>
            <pc:docMk/>
            <pc:sldMk cId="440086992" sldId="268"/>
            <ac:picMk id="5" creationId="{D197F52B-7446-494D-BD41-14794F2EC813}"/>
          </ac:picMkLst>
        </pc:picChg>
        <pc:picChg chg="del">
          <ac:chgData name="" userId="207598ad4a686f2a" providerId="LiveId" clId="{EA6EEA47-4225-4C9F-973B-358B959AEF59}" dt="2025-06-07T09:02:42.930" v="593" actId="478"/>
          <ac:picMkLst>
            <pc:docMk/>
            <pc:sldMk cId="440086992" sldId="268"/>
            <ac:picMk id="6" creationId="{236D57DF-6DAC-4676-A619-8540DCD48D47}"/>
          </ac:picMkLst>
        </pc:picChg>
        <pc:picChg chg="add del mod">
          <ac:chgData name="" userId="207598ad4a686f2a" providerId="LiveId" clId="{EA6EEA47-4225-4C9F-973B-358B959AEF59}" dt="2025-06-07T09:07:36.302" v="607" actId="478"/>
          <ac:picMkLst>
            <pc:docMk/>
            <pc:sldMk cId="440086992" sldId="268"/>
            <ac:picMk id="7" creationId="{3335A1DA-B2F3-4343-ADB7-90878B6B6007}"/>
          </ac:picMkLst>
        </pc:picChg>
        <pc:picChg chg="add mod">
          <ac:chgData name="" userId="207598ad4a686f2a" providerId="LiveId" clId="{EA6EEA47-4225-4C9F-973B-358B959AEF59}" dt="2025-06-08T07:05:05.750" v="4148" actId="14100"/>
          <ac:picMkLst>
            <pc:docMk/>
            <pc:sldMk cId="440086992" sldId="268"/>
            <ac:picMk id="8" creationId="{17AB004F-4573-48A8-B532-5CDBAE47C116}"/>
          </ac:picMkLst>
        </pc:picChg>
      </pc:sldChg>
      <pc:sldChg chg="addSp delSp modSp add setBg">
        <pc:chgData name="" userId="207598ad4a686f2a" providerId="LiveId" clId="{EA6EEA47-4225-4C9F-973B-358B959AEF59}" dt="2025-06-08T07:07:09.435" v="4222" actId="2711"/>
        <pc:sldMkLst>
          <pc:docMk/>
          <pc:sldMk cId="1620647274" sldId="269"/>
        </pc:sldMkLst>
        <pc:spChg chg="mod">
          <ac:chgData name="" userId="207598ad4a686f2a" providerId="LiveId" clId="{EA6EEA47-4225-4C9F-973B-358B959AEF59}" dt="2025-06-08T07:07:09.435" v="4222" actId="2711"/>
          <ac:spMkLst>
            <pc:docMk/>
            <pc:sldMk cId="1620647274" sldId="269"/>
            <ac:spMk id="3" creationId="{3B1F4DA6-D0C1-4DE4-8715-7B2AF47B722D}"/>
          </ac:spMkLst>
        </pc:spChg>
        <pc:picChg chg="add mod">
          <ac:chgData name="" userId="207598ad4a686f2a" providerId="LiveId" clId="{EA6EEA47-4225-4C9F-973B-358B959AEF59}" dt="2025-06-07T09:05:45.904" v="604" actId="1076"/>
          <ac:picMkLst>
            <pc:docMk/>
            <pc:sldMk cId="1620647274" sldId="269"/>
            <ac:picMk id="5" creationId="{3D988971-9D2A-4A05-AFB3-BF4BE6D44919}"/>
          </ac:picMkLst>
        </pc:picChg>
        <pc:picChg chg="del">
          <ac:chgData name="" userId="207598ad4a686f2a" providerId="LiveId" clId="{EA6EEA47-4225-4C9F-973B-358B959AEF59}" dt="2025-06-07T09:04:20.373" v="601" actId="478"/>
          <ac:picMkLst>
            <pc:docMk/>
            <pc:sldMk cId="1620647274" sldId="269"/>
            <ac:picMk id="7" creationId="{3335A1DA-B2F3-4343-ADB7-90878B6B6007}"/>
          </ac:picMkLst>
        </pc:picChg>
      </pc:sldChg>
      <pc:sldChg chg="addSp delSp modSp add setBg">
        <pc:chgData name="" userId="207598ad4a686f2a" providerId="LiveId" clId="{EA6EEA47-4225-4C9F-973B-358B959AEF59}" dt="2025-06-08T07:07:16.597" v="4223" actId="2711"/>
        <pc:sldMkLst>
          <pc:docMk/>
          <pc:sldMk cId="1018921861" sldId="270"/>
        </pc:sldMkLst>
        <pc:spChg chg="mod">
          <ac:chgData name="" userId="207598ad4a686f2a" providerId="LiveId" clId="{EA6EEA47-4225-4C9F-973B-358B959AEF59}" dt="2025-06-08T07:07:16.597" v="4223" actId="2711"/>
          <ac:spMkLst>
            <pc:docMk/>
            <pc:sldMk cId="1018921861" sldId="270"/>
            <ac:spMk id="3" creationId="{3B1F4DA6-D0C1-4DE4-8715-7B2AF47B722D}"/>
          </ac:spMkLst>
        </pc:spChg>
        <pc:picChg chg="del">
          <ac:chgData name="" userId="207598ad4a686f2a" providerId="LiveId" clId="{EA6EEA47-4225-4C9F-973B-358B959AEF59}" dt="2025-06-07T09:09:52.287" v="614" actId="478"/>
          <ac:picMkLst>
            <pc:docMk/>
            <pc:sldMk cId="1018921861" sldId="270"/>
            <ac:picMk id="5" creationId="{3D988971-9D2A-4A05-AFB3-BF4BE6D44919}"/>
          </ac:picMkLst>
        </pc:picChg>
        <pc:picChg chg="add del mod">
          <ac:chgData name="" userId="207598ad4a686f2a" providerId="LiveId" clId="{EA6EEA47-4225-4C9F-973B-358B959AEF59}" dt="2025-06-07T09:11:01.070" v="622" actId="478"/>
          <ac:picMkLst>
            <pc:docMk/>
            <pc:sldMk cId="1018921861" sldId="270"/>
            <ac:picMk id="6" creationId="{A589B38B-3F4D-4F33-AE15-EEBF62ED8778}"/>
          </ac:picMkLst>
        </pc:picChg>
        <pc:picChg chg="add del mod">
          <ac:chgData name="" userId="207598ad4a686f2a" providerId="LiveId" clId="{EA6EEA47-4225-4C9F-973B-358B959AEF59}" dt="2025-06-07T09:10:58.696" v="621" actId="478"/>
          <ac:picMkLst>
            <pc:docMk/>
            <pc:sldMk cId="1018921861" sldId="270"/>
            <ac:picMk id="7" creationId="{188ACE2F-0534-4453-BDE1-41CF8727916E}"/>
          </ac:picMkLst>
        </pc:picChg>
        <pc:picChg chg="add mod">
          <ac:chgData name="" userId="207598ad4a686f2a" providerId="LiveId" clId="{EA6EEA47-4225-4C9F-973B-358B959AEF59}" dt="2025-06-07T09:11:18.168" v="624" actId="1076"/>
          <ac:picMkLst>
            <pc:docMk/>
            <pc:sldMk cId="1018921861" sldId="270"/>
            <ac:picMk id="8" creationId="{A8563986-72E3-4DB7-9BDA-D20CDC4A590F}"/>
          </ac:picMkLst>
        </pc:picChg>
      </pc:sldChg>
      <pc:sldChg chg="addSp delSp modSp add setBg">
        <pc:chgData name="" userId="207598ad4a686f2a" providerId="LiveId" clId="{EA6EEA47-4225-4C9F-973B-358B959AEF59}" dt="2025-06-07T10:37:10.465" v="2634"/>
        <pc:sldMkLst>
          <pc:docMk/>
          <pc:sldMk cId="2863696236" sldId="271"/>
        </pc:sldMkLst>
        <pc:spChg chg="mod">
          <ac:chgData name="" userId="207598ad4a686f2a" providerId="LiveId" clId="{EA6EEA47-4225-4C9F-973B-358B959AEF59}" dt="2025-06-07T09:12:07.291" v="635" actId="20577"/>
          <ac:spMkLst>
            <pc:docMk/>
            <pc:sldMk cId="2863696236" sldId="271"/>
            <ac:spMk id="3" creationId="{3B1F4DA6-D0C1-4DE4-8715-7B2AF47B722D}"/>
          </ac:spMkLst>
        </pc:spChg>
        <pc:picChg chg="add mod">
          <ac:chgData name="" userId="207598ad4a686f2a" providerId="LiveId" clId="{EA6EEA47-4225-4C9F-973B-358B959AEF59}" dt="2025-06-07T09:12:10.769" v="637" actId="1076"/>
          <ac:picMkLst>
            <pc:docMk/>
            <pc:sldMk cId="2863696236" sldId="271"/>
            <ac:picMk id="5" creationId="{AB0502F6-E5AD-4CDD-84B5-8BCB9DDB53B6}"/>
          </ac:picMkLst>
        </pc:picChg>
        <pc:picChg chg="add mod">
          <ac:chgData name="" userId="207598ad4a686f2a" providerId="LiveId" clId="{EA6EEA47-4225-4C9F-973B-358B959AEF59}" dt="2025-06-07T09:12:24.685" v="639" actId="1076"/>
          <ac:picMkLst>
            <pc:docMk/>
            <pc:sldMk cId="2863696236" sldId="271"/>
            <ac:picMk id="6" creationId="{2640C945-F47D-48CE-9905-6D881CD3BCC3}"/>
          </ac:picMkLst>
        </pc:picChg>
        <pc:picChg chg="del">
          <ac:chgData name="" userId="207598ad4a686f2a" providerId="LiveId" clId="{EA6EEA47-4225-4C9F-973B-358B959AEF59}" dt="2025-06-07T09:11:55.506" v="626" actId="478"/>
          <ac:picMkLst>
            <pc:docMk/>
            <pc:sldMk cId="2863696236" sldId="271"/>
            <ac:picMk id="8" creationId="{A8563986-72E3-4DB7-9BDA-D20CDC4A590F}"/>
          </ac:picMkLst>
        </pc:picChg>
      </pc:sldChg>
      <pc:sldChg chg="addSp delSp modSp add setBg">
        <pc:chgData name="" userId="207598ad4a686f2a" providerId="LiveId" clId="{EA6EEA47-4225-4C9F-973B-358B959AEF59}" dt="2025-06-07T10:37:12.056" v="2635"/>
        <pc:sldMkLst>
          <pc:docMk/>
          <pc:sldMk cId="3295110298" sldId="272"/>
        </pc:sldMkLst>
        <pc:picChg chg="del">
          <ac:chgData name="" userId="207598ad4a686f2a" providerId="LiveId" clId="{EA6EEA47-4225-4C9F-973B-358B959AEF59}" dt="2025-06-07T09:12:41.442" v="641" actId="478"/>
          <ac:picMkLst>
            <pc:docMk/>
            <pc:sldMk cId="3295110298" sldId="272"/>
            <ac:picMk id="5" creationId="{AB0502F6-E5AD-4CDD-84B5-8BCB9DDB53B6}"/>
          </ac:picMkLst>
        </pc:picChg>
        <pc:picChg chg="del">
          <ac:chgData name="" userId="207598ad4a686f2a" providerId="LiveId" clId="{EA6EEA47-4225-4C9F-973B-358B959AEF59}" dt="2025-06-07T09:12:43.156" v="642" actId="478"/>
          <ac:picMkLst>
            <pc:docMk/>
            <pc:sldMk cId="3295110298" sldId="272"/>
            <ac:picMk id="6" creationId="{2640C945-F47D-48CE-9905-6D881CD3BCC3}"/>
          </ac:picMkLst>
        </pc:picChg>
        <pc:picChg chg="add mod">
          <ac:chgData name="" userId="207598ad4a686f2a" providerId="LiveId" clId="{EA6EEA47-4225-4C9F-973B-358B959AEF59}" dt="2025-06-07T09:14:39.480" v="653" actId="1076"/>
          <ac:picMkLst>
            <pc:docMk/>
            <pc:sldMk cId="3295110298" sldId="272"/>
            <ac:picMk id="7" creationId="{8D31D22D-004F-4185-8FF5-6E1D2AE5396A}"/>
          </ac:picMkLst>
        </pc:picChg>
        <pc:picChg chg="add mod">
          <ac:chgData name="" userId="207598ad4a686f2a" providerId="LiveId" clId="{EA6EEA47-4225-4C9F-973B-358B959AEF59}" dt="2025-06-07T09:14:33.201" v="651" actId="1076"/>
          <ac:picMkLst>
            <pc:docMk/>
            <pc:sldMk cId="3295110298" sldId="272"/>
            <ac:picMk id="8" creationId="{0AF09136-FABF-46DA-9E62-AF2521163E9A}"/>
          </ac:picMkLst>
        </pc:picChg>
        <pc:picChg chg="add mod">
          <ac:chgData name="" userId="207598ad4a686f2a" providerId="LiveId" clId="{EA6EEA47-4225-4C9F-973B-358B959AEF59}" dt="2025-06-07T09:14:29.839" v="650" actId="1076"/>
          <ac:picMkLst>
            <pc:docMk/>
            <pc:sldMk cId="3295110298" sldId="272"/>
            <ac:picMk id="9" creationId="{A743D74F-8DFF-48E0-96BB-727E5699AF7D}"/>
          </ac:picMkLst>
        </pc:picChg>
        <pc:picChg chg="add mod">
          <ac:chgData name="" userId="207598ad4a686f2a" providerId="LiveId" clId="{EA6EEA47-4225-4C9F-973B-358B959AEF59}" dt="2025-06-07T09:15:14.794" v="660" actId="14100"/>
          <ac:picMkLst>
            <pc:docMk/>
            <pc:sldMk cId="3295110298" sldId="272"/>
            <ac:picMk id="10" creationId="{8F8CA8F1-D834-4EE9-9815-EFFC180E7BAB}"/>
          </ac:picMkLst>
        </pc:picChg>
      </pc:sldChg>
      <pc:sldChg chg="addSp delSp modSp add setBg">
        <pc:chgData name="" userId="207598ad4a686f2a" providerId="LiveId" clId="{EA6EEA47-4225-4C9F-973B-358B959AEF59}" dt="2025-06-07T10:37:14.571" v="2636"/>
        <pc:sldMkLst>
          <pc:docMk/>
          <pc:sldMk cId="701708135" sldId="273"/>
        </pc:sldMkLst>
        <pc:picChg chg="del">
          <ac:chgData name="" userId="207598ad4a686f2a" providerId="LiveId" clId="{EA6EEA47-4225-4C9F-973B-358B959AEF59}" dt="2025-06-07T09:15:56.086" v="663" actId="478"/>
          <ac:picMkLst>
            <pc:docMk/>
            <pc:sldMk cId="701708135" sldId="273"/>
            <ac:picMk id="7" creationId="{8D31D22D-004F-4185-8FF5-6E1D2AE5396A}"/>
          </ac:picMkLst>
        </pc:picChg>
        <pc:picChg chg="del">
          <ac:chgData name="" userId="207598ad4a686f2a" providerId="LiveId" clId="{EA6EEA47-4225-4C9F-973B-358B959AEF59}" dt="2025-06-07T09:15:58.132" v="664" actId="478"/>
          <ac:picMkLst>
            <pc:docMk/>
            <pc:sldMk cId="701708135" sldId="273"/>
            <ac:picMk id="8" creationId="{0AF09136-FABF-46DA-9E62-AF2521163E9A}"/>
          </ac:picMkLst>
        </pc:picChg>
        <pc:picChg chg="del">
          <ac:chgData name="" userId="207598ad4a686f2a" providerId="LiveId" clId="{EA6EEA47-4225-4C9F-973B-358B959AEF59}" dt="2025-06-07T09:15:54.218" v="662" actId="478"/>
          <ac:picMkLst>
            <pc:docMk/>
            <pc:sldMk cId="701708135" sldId="273"/>
            <ac:picMk id="9" creationId="{A743D74F-8DFF-48E0-96BB-727E5699AF7D}"/>
          </ac:picMkLst>
        </pc:picChg>
        <pc:picChg chg="del">
          <ac:chgData name="" userId="207598ad4a686f2a" providerId="LiveId" clId="{EA6EEA47-4225-4C9F-973B-358B959AEF59}" dt="2025-06-07T09:16:00.993" v="665" actId="478"/>
          <ac:picMkLst>
            <pc:docMk/>
            <pc:sldMk cId="701708135" sldId="273"/>
            <ac:picMk id="10" creationId="{8F8CA8F1-D834-4EE9-9815-EFFC180E7BAB}"/>
          </ac:picMkLst>
        </pc:picChg>
        <pc:picChg chg="add mod">
          <ac:chgData name="" userId="207598ad4a686f2a" providerId="LiveId" clId="{EA6EEA47-4225-4C9F-973B-358B959AEF59}" dt="2025-06-07T09:16:05.640" v="667" actId="1076"/>
          <ac:picMkLst>
            <pc:docMk/>
            <pc:sldMk cId="701708135" sldId="273"/>
            <ac:picMk id="11" creationId="{89652686-0987-40FC-B114-FA8430E4D577}"/>
          </ac:picMkLst>
        </pc:picChg>
        <pc:picChg chg="add mod">
          <ac:chgData name="" userId="207598ad4a686f2a" providerId="LiveId" clId="{EA6EEA47-4225-4C9F-973B-358B959AEF59}" dt="2025-06-07T09:16:27.959" v="670" actId="1076"/>
          <ac:picMkLst>
            <pc:docMk/>
            <pc:sldMk cId="701708135" sldId="273"/>
            <ac:picMk id="12" creationId="{9D400773-5CCA-4FF6-BA58-32B979CC667B}"/>
          </ac:picMkLst>
        </pc:picChg>
      </pc:sldChg>
      <pc:sldChg chg="addSp delSp modSp add setBg">
        <pc:chgData name="" userId="207598ad4a686f2a" providerId="LiveId" clId="{EA6EEA47-4225-4C9F-973B-358B959AEF59}" dt="2025-06-07T10:37:16.509" v="2637"/>
        <pc:sldMkLst>
          <pc:docMk/>
          <pc:sldMk cId="883369992" sldId="274"/>
        </pc:sldMkLst>
        <pc:spChg chg="mod">
          <ac:chgData name="" userId="207598ad4a686f2a" providerId="LiveId" clId="{EA6EEA47-4225-4C9F-973B-358B959AEF59}" dt="2025-06-07T09:18:51.657" v="686" actId="20577"/>
          <ac:spMkLst>
            <pc:docMk/>
            <pc:sldMk cId="883369992" sldId="274"/>
            <ac:spMk id="3" creationId="{3B1F4DA6-D0C1-4DE4-8715-7B2AF47B722D}"/>
          </ac:spMkLst>
        </pc:spChg>
        <pc:picChg chg="add del mod">
          <ac:chgData name="" userId="207598ad4a686f2a" providerId="LiveId" clId="{EA6EEA47-4225-4C9F-973B-358B959AEF59}" dt="2025-06-07T09:18:58.754" v="688" actId="478"/>
          <ac:picMkLst>
            <pc:docMk/>
            <pc:sldMk cId="883369992" sldId="274"/>
            <ac:picMk id="6" creationId="{19983D77-90F9-4BFB-B841-5D44B94182A3}"/>
          </ac:picMkLst>
        </pc:picChg>
        <pc:picChg chg="add del mod">
          <ac:chgData name="" userId="207598ad4a686f2a" providerId="LiveId" clId="{EA6EEA47-4225-4C9F-973B-358B959AEF59}" dt="2025-06-07T09:18:53.437" v="687" actId="478"/>
          <ac:picMkLst>
            <pc:docMk/>
            <pc:sldMk cId="883369992" sldId="274"/>
            <ac:picMk id="7" creationId="{80A41732-F7A8-4D64-9CF5-DA55807EA90D}"/>
          </ac:picMkLst>
        </pc:picChg>
        <pc:picChg chg="add del mod">
          <ac:chgData name="" userId="207598ad4a686f2a" providerId="LiveId" clId="{EA6EEA47-4225-4C9F-973B-358B959AEF59}" dt="2025-06-07T09:19:00.443" v="689" actId="478"/>
          <ac:picMkLst>
            <pc:docMk/>
            <pc:sldMk cId="883369992" sldId="274"/>
            <ac:picMk id="8" creationId="{50D26573-1DEF-4752-9E9B-84D5B855FA2F}"/>
          </ac:picMkLst>
        </pc:picChg>
        <pc:picChg chg="add mod">
          <ac:chgData name="" userId="207598ad4a686f2a" providerId="LiveId" clId="{EA6EEA47-4225-4C9F-973B-358B959AEF59}" dt="2025-06-07T09:19:27.454" v="697" actId="1076"/>
          <ac:picMkLst>
            <pc:docMk/>
            <pc:sldMk cId="883369992" sldId="274"/>
            <ac:picMk id="9" creationId="{915675FD-093D-487F-B6B5-60DCE1EB99B2}"/>
          </ac:picMkLst>
        </pc:picChg>
        <pc:picChg chg="add mod">
          <ac:chgData name="" userId="207598ad4a686f2a" providerId="LiveId" clId="{EA6EEA47-4225-4C9F-973B-358B959AEF59}" dt="2025-06-07T09:19:25.717" v="696" actId="1076"/>
          <ac:picMkLst>
            <pc:docMk/>
            <pc:sldMk cId="883369992" sldId="274"/>
            <ac:picMk id="10" creationId="{B493D37C-34AB-4FC1-A5A8-7F1E75CA4C55}"/>
          </ac:picMkLst>
        </pc:picChg>
        <pc:picChg chg="del">
          <ac:chgData name="" userId="207598ad4a686f2a" providerId="LiveId" clId="{EA6EEA47-4225-4C9F-973B-358B959AEF59}" dt="2025-06-07T09:17:10.605" v="672" actId="478"/>
          <ac:picMkLst>
            <pc:docMk/>
            <pc:sldMk cId="883369992" sldId="274"/>
            <ac:picMk id="11" creationId="{89652686-0987-40FC-B114-FA8430E4D577}"/>
          </ac:picMkLst>
        </pc:picChg>
        <pc:picChg chg="del">
          <ac:chgData name="" userId="207598ad4a686f2a" providerId="LiveId" clId="{EA6EEA47-4225-4C9F-973B-358B959AEF59}" dt="2025-06-07T09:17:13.616" v="673" actId="478"/>
          <ac:picMkLst>
            <pc:docMk/>
            <pc:sldMk cId="883369992" sldId="274"/>
            <ac:picMk id="12" creationId="{9D400773-5CCA-4FF6-BA58-32B979CC667B}"/>
          </ac:picMkLst>
        </pc:picChg>
      </pc:sldChg>
      <pc:sldChg chg="addSp delSp modSp add setBg">
        <pc:chgData name="" userId="207598ad4a686f2a" providerId="LiveId" clId="{EA6EEA47-4225-4C9F-973B-358B959AEF59}" dt="2025-06-07T10:37:18.213" v="2638"/>
        <pc:sldMkLst>
          <pc:docMk/>
          <pc:sldMk cId="2329753543" sldId="275"/>
        </pc:sldMkLst>
        <pc:picChg chg="add mod">
          <ac:chgData name="" userId="207598ad4a686f2a" providerId="LiveId" clId="{EA6EEA47-4225-4C9F-973B-358B959AEF59}" dt="2025-06-07T09:20:04.240" v="703" actId="1076"/>
          <ac:picMkLst>
            <pc:docMk/>
            <pc:sldMk cId="2329753543" sldId="275"/>
            <ac:picMk id="6" creationId="{B4C2EFD6-36DE-4D3A-8CB5-71657304BCB4}"/>
          </ac:picMkLst>
        </pc:picChg>
        <pc:picChg chg="add mod">
          <ac:chgData name="" userId="207598ad4a686f2a" providerId="LiveId" clId="{EA6EEA47-4225-4C9F-973B-358B959AEF59}" dt="2025-06-07T09:20:18.987" v="705" actId="1076"/>
          <ac:picMkLst>
            <pc:docMk/>
            <pc:sldMk cId="2329753543" sldId="275"/>
            <ac:picMk id="7" creationId="{CD6400C9-034F-4C54-B5D0-725DE5FB02A1}"/>
          </ac:picMkLst>
        </pc:picChg>
        <pc:picChg chg="del">
          <ac:chgData name="" userId="207598ad4a686f2a" providerId="LiveId" clId="{EA6EEA47-4225-4C9F-973B-358B959AEF59}" dt="2025-06-07T09:19:48.419" v="700" actId="478"/>
          <ac:picMkLst>
            <pc:docMk/>
            <pc:sldMk cId="2329753543" sldId="275"/>
            <ac:picMk id="9" creationId="{915675FD-093D-487F-B6B5-60DCE1EB99B2}"/>
          </ac:picMkLst>
        </pc:picChg>
        <pc:picChg chg="del">
          <ac:chgData name="" userId="207598ad4a686f2a" providerId="LiveId" clId="{EA6EEA47-4225-4C9F-973B-358B959AEF59}" dt="2025-06-07T09:19:46.197" v="699" actId="478"/>
          <ac:picMkLst>
            <pc:docMk/>
            <pc:sldMk cId="2329753543" sldId="275"/>
            <ac:picMk id="10" creationId="{B493D37C-34AB-4FC1-A5A8-7F1E75CA4C55}"/>
          </ac:picMkLst>
        </pc:picChg>
      </pc:sldChg>
      <pc:sldChg chg="addSp delSp modSp add setBg">
        <pc:chgData name="" userId="207598ad4a686f2a" providerId="LiveId" clId="{EA6EEA47-4225-4C9F-973B-358B959AEF59}" dt="2025-06-07T10:37:21.209" v="2639"/>
        <pc:sldMkLst>
          <pc:docMk/>
          <pc:sldMk cId="1352528087" sldId="276"/>
        </pc:sldMkLst>
        <pc:picChg chg="del">
          <ac:chgData name="" userId="207598ad4a686f2a" providerId="LiveId" clId="{EA6EEA47-4225-4C9F-973B-358B959AEF59}" dt="2025-06-07T09:20:54.325" v="707" actId="478"/>
          <ac:picMkLst>
            <pc:docMk/>
            <pc:sldMk cId="1352528087" sldId="276"/>
            <ac:picMk id="6" creationId="{B4C2EFD6-36DE-4D3A-8CB5-71657304BCB4}"/>
          </ac:picMkLst>
        </pc:picChg>
        <pc:picChg chg="del">
          <ac:chgData name="" userId="207598ad4a686f2a" providerId="LiveId" clId="{EA6EEA47-4225-4C9F-973B-358B959AEF59}" dt="2025-06-07T09:20:59.095" v="710" actId="478"/>
          <ac:picMkLst>
            <pc:docMk/>
            <pc:sldMk cId="1352528087" sldId="276"/>
            <ac:picMk id="7" creationId="{CD6400C9-034F-4C54-B5D0-725DE5FB02A1}"/>
          </ac:picMkLst>
        </pc:picChg>
        <pc:picChg chg="add mod">
          <ac:chgData name="" userId="207598ad4a686f2a" providerId="LiveId" clId="{EA6EEA47-4225-4C9F-973B-358B959AEF59}" dt="2025-06-07T09:21:30.171" v="715" actId="1076"/>
          <ac:picMkLst>
            <pc:docMk/>
            <pc:sldMk cId="1352528087" sldId="276"/>
            <ac:picMk id="8" creationId="{D849CEDF-E1BC-492A-B983-A592259924BE}"/>
          </ac:picMkLst>
        </pc:picChg>
        <pc:picChg chg="add mod">
          <ac:chgData name="" userId="207598ad4a686f2a" providerId="LiveId" clId="{EA6EEA47-4225-4C9F-973B-358B959AEF59}" dt="2025-06-07T09:21:36.162" v="716" actId="1076"/>
          <ac:picMkLst>
            <pc:docMk/>
            <pc:sldMk cId="1352528087" sldId="276"/>
            <ac:picMk id="9" creationId="{75E6BA7B-499D-4E3D-B0A6-E6E9C8CB9063}"/>
          </ac:picMkLst>
        </pc:picChg>
      </pc:sldChg>
      <pc:sldChg chg="addSp delSp modSp add setBg">
        <pc:chgData name="" userId="207598ad4a686f2a" providerId="LiveId" clId="{EA6EEA47-4225-4C9F-973B-358B959AEF59}" dt="2025-06-07T10:37:22.447" v="2640"/>
        <pc:sldMkLst>
          <pc:docMk/>
          <pc:sldMk cId="2279557687" sldId="277"/>
        </pc:sldMkLst>
        <pc:spChg chg="add mod">
          <ac:chgData name="" userId="207598ad4a686f2a" providerId="LiveId" clId="{EA6EEA47-4225-4C9F-973B-358B959AEF59}" dt="2025-06-07T09:23:15.679" v="722" actId="1076"/>
          <ac:spMkLst>
            <pc:docMk/>
            <pc:sldMk cId="2279557687" sldId="277"/>
            <ac:spMk id="4" creationId="{1F3029BB-5B3D-40F4-A8F0-C9DAABA0874F}"/>
          </ac:spMkLst>
        </pc:spChg>
        <pc:picChg chg="del">
          <ac:chgData name="" userId="207598ad4a686f2a" providerId="LiveId" clId="{EA6EEA47-4225-4C9F-973B-358B959AEF59}" dt="2025-06-07T09:22:15.617" v="718" actId="478"/>
          <ac:picMkLst>
            <pc:docMk/>
            <pc:sldMk cId="2279557687" sldId="277"/>
            <ac:picMk id="8" creationId="{D849CEDF-E1BC-492A-B983-A592259924BE}"/>
          </ac:picMkLst>
        </pc:picChg>
        <pc:picChg chg="del">
          <ac:chgData name="" userId="207598ad4a686f2a" providerId="LiveId" clId="{EA6EEA47-4225-4C9F-973B-358B959AEF59}" dt="2025-06-07T09:22:17.345" v="719" actId="478"/>
          <ac:picMkLst>
            <pc:docMk/>
            <pc:sldMk cId="2279557687" sldId="277"/>
            <ac:picMk id="9" creationId="{75E6BA7B-499D-4E3D-B0A6-E6E9C8CB9063}"/>
          </ac:picMkLst>
        </pc:picChg>
      </pc:sldChg>
      <pc:sldChg chg="addSp modSp add setBg">
        <pc:chgData name="" userId="207598ad4a686f2a" providerId="LiveId" clId="{EA6EEA47-4225-4C9F-973B-358B959AEF59}" dt="2025-06-07T10:37:23.697" v="2641"/>
        <pc:sldMkLst>
          <pc:docMk/>
          <pc:sldMk cId="680208880" sldId="278"/>
        </pc:sldMkLst>
        <pc:spChg chg="mod">
          <ac:chgData name="" userId="207598ad4a686f2a" providerId="LiveId" clId="{EA6EEA47-4225-4C9F-973B-358B959AEF59}" dt="2025-06-07T09:23:49.225" v="724" actId="20577"/>
          <ac:spMkLst>
            <pc:docMk/>
            <pc:sldMk cId="680208880" sldId="278"/>
            <ac:spMk id="4" creationId="{1F3029BB-5B3D-40F4-A8F0-C9DAABA0874F}"/>
          </ac:spMkLst>
        </pc:spChg>
        <pc:picChg chg="add mod">
          <ac:chgData name="" userId="207598ad4a686f2a" providerId="LiveId" clId="{EA6EEA47-4225-4C9F-973B-358B959AEF59}" dt="2025-06-07T09:24:16.638" v="727" actId="1076"/>
          <ac:picMkLst>
            <pc:docMk/>
            <pc:sldMk cId="680208880" sldId="278"/>
            <ac:picMk id="5" creationId="{562E1148-8E51-4043-9296-0EB4F5909039}"/>
          </ac:picMkLst>
        </pc:picChg>
        <pc:picChg chg="add mod">
          <ac:chgData name="" userId="207598ad4a686f2a" providerId="LiveId" clId="{EA6EEA47-4225-4C9F-973B-358B959AEF59}" dt="2025-06-07T09:24:31.489" v="728"/>
          <ac:picMkLst>
            <pc:docMk/>
            <pc:sldMk cId="680208880" sldId="278"/>
            <ac:picMk id="6" creationId="{E7EB8EF8-DF18-4338-B995-D4B69E445EB1}"/>
          </ac:picMkLst>
        </pc:picChg>
      </pc:sldChg>
      <pc:sldChg chg="addSp delSp modSp add setBg">
        <pc:chgData name="" userId="207598ad4a686f2a" providerId="LiveId" clId="{EA6EEA47-4225-4C9F-973B-358B959AEF59}" dt="2025-06-08T07:07:40.045" v="4224" actId="2711"/>
        <pc:sldMkLst>
          <pc:docMk/>
          <pc:sldMk cId="2471531086" sldId="279"/>
        </pc:sldMkLst>
        <pc:spChg chg="mod">
          <ac:chgData name="" userId="207598ad4a686f2a" providerId="LiveId" clId="{EA6EEA47-4225-4C9F-973B-358B959AEF59}" dt="2025-06-07T09:25:17.101" v="737" actId="20577"/>
          <ac:spMkLst>
            <pc:docMk/>
            <pc:sldMk cId="2471531086" sldId="279"/>
            <ac:spMk id="2" creationId="{5156B6D6-8DFF-43E0-9E8C-DF5126DC9331}"/>
          </ac:spMkLst>
        </pc:spChg>
        <pc:spChg chg="add mod">
          <ac:chgData name="" userId="207598ad4a686f2a" providerId="LiveId" clId="{EA6EEA47-4225-4C9F-973B-358B959AEF59}" dt="2025-06-08T07:07:40.045" v="4224" actId="2711"/>
          <ac:spMkLst>
            <pc:docMk/>
            <pc:sldMk cId="2471531086" sldId="279"/>
            <ac:spMk id="7" creationId="{66CD2911-9DA4-462F-AA3E-F209B63A4E0B}"/>
          </ac:spMkLst>
        </pc:spChg>
        <pc:spChg chg="add del">
          <ac:chgData name="" userId="207598ad4a686f2a" providerId="LiveId" clId="{EA6EEA47-4225-4C9F-973B-358B959AEF59}" dt="2025-06-07T09:26:06.876" v="740"/>
          <ac:spMkLst>
            <pc:docMk/>
            <pc:sldMk cId="2471531086" sldId="279"/>
            <ac:spMk id="8" creationId="{1EF1C107-75A7-464A-B358-2543C4FCC639}"/>
          </ac:spMkLst>
        </pc:spChg>
        <pc:spChg chg="add del">
          <ac:chgData name="" userId="207598ad4a686f2a" providerId="LiveId" clId="{EA6EEA47-4225-4C9F-973B-358B959AEF59}" dt="2025-06-07T09:26:12.747" v="742"/>
          <ac:spMkLst>
            <pc:docMk/>
            <pc:sldMk cId="2471531086" sldId="279"/>
            <ac:spMk id="9" creationId="{B73C835A-BEB5-4E2A-A033-23FB735A058A}"/>
          </ac:spMkLst>
        </pc:spChg>
        <pc:spChg chg="add del">
          <ac:chgData name="" userId="207598ad4a686f2a" providerId="LiveId" clId="{EA6EEA47-4225-4C9F-973B-358B959AEF59}" dt="2025-06-07T09:26:57.130" v="751"/>
          <ac:spMkLst>
            <pc:docMk/>
            <pc:sldMk cId="2471531086" sldId="279"/>
            <ac:spMk id="10" creationId="{F2C3265F-BCCE-47B4-B14F-4D662D66201B}"/>
          </ac:spMkLst>
        </pc:spChg>
        <pc:spChg chg="add del">
          <ac:chgData name="" userId="207598ad4a686f2a" providerId="LiveId" clId="{EA6EEA47-4225-4C9F-973B-358B959AEF59}" dt="2025-06-07T09:27:21.906" v="766"/>
          <ac:spMkLst>
            <pc:docMk/>
            <pc:sldMk cId="2471531086" sldId="279"/>
            <ac:spMk id="11" creationId="{A9B463D3-CDB4-49F8-88B7-7F0A7A309BCA}"/>
          </ac:spMkLst>
        </pc:spChg>
        <pc:spChg chg="add del">
          <ac:chgData name="" userId="207598ad4a686f2a" providerId="LiveId" clId="{EA6EEA47-4225-4C9F-973B-358B959AEF59}" dt="2025-06-07T09:27:49.733" v="771"/>
          <ac:spMkLst>
            <pc:docMk/>
            <pc:sldMk cId="2471531086" sldId="279"/>
            <ac:spMk id="12" creationId="{BDED83AF-58A3-4030-9212-C6FA7AA5A944}"/>
          </ac:spMkLst>
        </pc:spChg>
        <pc:spChg chg="add del">
          <ac:chgData name="" userId="207598ad4a686f2a" providerId="LiveId" clId="{EA6EEA47-4225-4C9F-973B-358B959AEF59}" dt="2025-06-07T09:28:03.980" v="778"/>
          <ac:spMkLst>
            <pc:docMk/>
            <pc:sldMk cId="2471531086" sldId="279"/>
            <ac:spMk id="13" creationId="{D861557F-C2FF-40C2-8D83-150666A1F7E8}"/>
          </ac:spMkLst>
        </pc:spChg>
        <pc:spChg chg="add del">
          <ac:chgData name="" userId="207598ad4a686f2a" providerId="LiveId" clId="{EA6EEA47-4225-4C9F-973B-358B959AEF59}" dt="2025-06-07T09:28:15.984" v="780"/>
          <ac:spMkLst>
            <pc:docMk/>
            <pc:sldMk cId="2471531086" sldId="279"/>
            <ac:spMk id="14" creationId="{580A4B13-02C3-4842-A6B1-2C2A6DE7EA83}"/>
          </ac:spMkLst>
        </pc:spChg>
        <pc:spChg chg="add del">
          <ac:chgData name="" userId="207598ad4a686f2a" providerId="LiveId" clId="{EA6EEA47-4225-4C9F-973B-358B959AEF59}" dt="2025-06-07T09:28:50.988" v="784"/>
          <ac:spMkLst>
            <pc:docMk/>
            <pc:sldMk cId="2471531086" sldId="279"/>
            <ac:spMk id="15" creationId="{72A62EAE-7768-4ACD-AAD2-3CD98AD15AF7}"/>
          </ac:spMkLst>
        </pc:spChg>
        <pc:picChg chg="del">
          <ac:chgData name="" userId="207598ad4a686f2a" providerId="LiveId" clId="{EA6EEA47-4225-4C9F-973B-358B959AEF59}" dt="2025-06-07T09:24:42.936" v="731" actId="478"/>
          <ac:picMkLst>
            <pc:docMk/>
            <pc:sldMk cId="2471531086" sldId="279"/>
            <ac:picMk id="5" creationId="{562E1148-8E51-4043-9296-0EB4F5909039}"/>
          </ac:picMkLst>
        </pc:picChg>
        <pc:picChg chg="del">
          <ac:chgData name="" userId="207598ad4a686f2a" providerId="LiveId" clId="{EA6EEA47-4225-4C9F-973B-358B959AEF59}" dt="2025-06-07T09:24:40.748" v="730" actId="478"/>
          <ac:picMkLst>
            <pc:docMk/>
            <pc:sldMk cId="2471531086" sldId="279"/>
            <ac:picMk id="6" creationId="{E7EB8EF8-DF18-4338-B995-D4B69E445EB1}"/>
          </ac:picMkLst>
        </pc:picChg>
      </pc:sldChg>
      <pc:sldChg chg="addSp modSp add setBg">
        <pc:chgData name="" userId="207598ad4a686f2a" providerId="LiveId" clId="{EA6EEA47-4225-4C9F-973B-358B959AEF59}" dt="2025-06-07T11:25:10.158" v="3157" actId="2711"/>
        <pc:sldMkLst>
          <pc:docMk/>
          <pc:sldMk cId="3815090687" sldId="282"/>
        </pc:sldMkLst>
        <pc:spChg chg="add mod">
          <ac:chgData name="" userId="207598ad4a686f2a" providerId="LiveId" clId="{EA6EEA47-4225-4C9F-973B-358B959AEF59}" dt="2025-06-07T11:25:10.158" v="3157" actId="2711"/>
          <ac:spMkLst>
            <pc:docMk/>
            <pc:sldMk cId="3815090687" sldId="282"/>
            <ac:spMk id="2" creationId="{82515CC2-57E2-4795-88E4-3843466BC8E4}"/>
          </ac:spMkLst>
        </pc:spChg>
      </pc:sldChg>
      <pc:sldChg chg="addSp modSp add">
        <pc:chgData name="" userId="207598ad4a686f2a" providerId="LiveId" clId="{EA6EEA47-4225-4C9F-973B-358B959AEF59}" dt="2025-06-08T15:45:11.783" v="4763" actId="207"/>
        <pc:sldMkLst>
          <pc:docMk/>
          <pc:sldMk cId="128883673" sldId="283"/>
        </pc:sldMkLst>
        <pc:spChg chg="mod">
          <ac:chgData name="" userId="207598ad4a686f2a" providerId="LiveId" clId="{EA6EEA47-4225-4C9F-973B-358B959AEF59}" dt="2025-06-08T15:40:51.327" v="4482" actId="115"/>
          <ac:spMkLst>
            <pc:docMk/>
            <pc:sldMk cId="128883673" sldId="283"/>
            <ac:spMk id="2" creationId="{B59F5EE7-DD4D-44DC-8039-1B4B477E5763}"/>
          </ac:spMkLst>
        </pc:spChg>
        <pc:spChg chg="add mod">
          <ac:chgData name="" userId="207598ad4a686f2a" providerId="LiveId" clId="{EA6EEA47-4225-4C9F-973B-358B959AEF59}" dt="2025-06-08T15:45:11.783" v="4763" actId="207"/>
          <ac:spMkLst>
            <pc:docMk/>
            <pc:sldMk cId="128883673" sldId="283"/>
            <ac:spMk id="3" creationId="{76BB0F49-386B-4A54-B629-203025A0794C}"/>
          </ac:spMkLst>
        </pc:spChg>
      </pc:sldChg>
      <pc:sldChg chg="addSp delSp modSp add setBg">
        <pc:chgData name="" userId="207598ad4a686f2a" providerId="LiveId" clId="{EA6EEA47-4225-4C9F-973B-358B959AEF59}" dt="2025-06-10T04:37:32.007" v="5601" actId="207"/>
        <pc:sldMkLst>
          <pc:docMk/>
          <pc:sldMk cId="4157596780" sldId="284"/>
        </pc:sldMkLst>
        <pc:spChg chg="add mod">
          <ac:chgData name="" userId="207598ad4a686f2a" providerId="LiveId" clId="{EA6EEA47-4225-4C9F-973B-358B959AEF59}" dt="2025-06-09T07:31:31.748" v="5566" actId="255"/>
          <ac:spMkLst>
            <pc:docMk/>
            <pc:sldMk cId="4157596780" sldId="284"/>
            <ac:spMk id="2" creationId="{66F5E1CA-258E-4B66-9C1E-6B326773DE9B}"/>
          </ac:spMkLst>
        </pc:spChg>
        <pc:spChg chg="add del mod">
          <ac:chgData name="" userId="207598ad4a686f2a" providerId="LiveId" clId="{EA6EEA47-4225-4C9F-973B-358B959AEF59}" dt="2025-06-10T04:34:17.206" v="5583" actId="767"/>
          <ac:spMkLst>
            <pc:docMk/>
            <pc:sldMk cId="4157596780" sldId="284"/>
            <ac:spMk id="3" creationId="{05AEF57A-57F7-4A43-A72D-044E64AADC72}"/>
          </ac:spMkLst>
        </pc:spChg>
        <pc:spChg chg="add mod">
          <ac:chgData name="" userId="207598ad4a686f2a" providerId="LiveId" clId="{EA6EEA47-4225-4C9F-973B-358B959AEF59}" dt="2025-06-10T04:37:32.007" v="5601" actId="207"/>
          <ac:spMkLst>
            <pc:docMk/>
            <pc:sldMk cId="4157596780" sldId="284"/>
            <ac:spMk id="5" creationId="{D38A6C44-D9B4-49E1-88F4-0B1B3B4CBEE2}"/>
          </ac:spMkLst>
        </pc:spChg>
        <pc:spChg chg="add del">
          <ac:chgData name="" userId="207598ad4a686f2a" providerId="LiveId" clId="{EA6EEA47-4225-4C9F-973B-358B959AEF59}" dt="2025-06-10T04:37:02.567" v="5597"/>
          <ac:spMkLst>
            <pc:docMk/>
            <pc:sldMk cId="4157596780" sldId="284"/>
            <ac:spMk id="6" creationId="{1C68AAD1-3E86-48BA-81A8-9B1F06E17EFF}"/>
          </ac:spMkLst>
        </pc:spChg>
        <pc:picChg chg="add del mod">
          <ac:chgData name="" userId="207598ad4a686f2a" providerId="LiveId" clId="{EA6EEA47-4225-4C9F-973B-358B959AEF59}" dt="2025-06-10T04:34:34.353" v="5590" actId="478"/>
          <ac:picMkLst>
            <pc:docMk/>
            <pc:sldMk cId="4157596780" sldId="284"/>
            <ac:picMk id="4" creationId="{E04FC8AF-ED5E-4BE7-8E1A-D47378ADA074}"/>
          </ac:picMkLst>
        </pc:picChg>
        <pc:picChg chg="add del mod">
          <ac:chgData name="" userId="207598ad4a686f2a" providerId="LiveId" clId="{EA6EEA47-4225-4C9F-973B-358B959AEF59}" dt="2025-06-09T07:01:54.409" v="4861"/>
          <ac:picMkLst>
            <pc:docMk/>
            <pc:sldMk cId="4157596780" sldId="284"/>
            <ac:picMk id="6" creationId="{C2D60D12-7C35-4448-B5F0-63D5402D96B8}"/>
          </ac:picMkLst>
        </pc:picChg>
      </pc:sldChg>
      <pc:sldChg chg="addSp delSp modSp add setBg">
        <pc:chgData name="" userId="207598ad4a686f2a" providerId="LiveId" clId="{EA6EEA47-4225-4C9F-973B-358B959AEF59}" dt="2025-06-10T04:46:41.421" v="5717" actId="115"/>
        <pc:sldMkLst>
          <pc:docMk/>
          <pc:sldMk cId="1762811381" sldId="285"/>
        </pc:sldMkLst>
        <pc:spChg chg="add del mod">
          <ac:chgData name="" userId="207598ad4a686f2a" providerId="LiveId" clId="{EA6EEA47-4225-4C9F-973B-358B959AEF59}" dt="2025-06-10T04:44:48.070" v="5690"/>
          <ac:spMkLst>
            <pc:docMk/>
            <pc:sldMk cId="1762811381" sldId="285"/>
            <ac:spMk id="2" creationId="{15CD1EC2-11F3-4CA8-94BA-B105D2318A47}"/>
          </ac:spMkLst>
        </pc:spChg>
        <pc:spChg chg="add mod">
          <ac:chgData name="" userId="207598ad4a686f2a" providerId="LiveId" clId="{EA6EEA47-4225-4C9F-973B-358B959AEF59}" dt="2025-06-10T04:46:41.421" v="5717" actId="115"/>
          <ac:spMkLst>
            <pc:docMk/>
            <pc:sldMk cId="1762811381" sldId="285"/>
            <ac:spMk id="4" creationId="{D9B6F73D-ABFC-4E75-9644-8303A64C8BC5}"/>
          </ac:spMkLst>
        </pc:spChg>
        <pc:spChg chg="add mod">
          <ac:chgData name="" userId="207598ad4a686f2a" providerId="LiveId" clId="{EA6EEA47-4225-4C9F-973B-358B959AEF59}" dt="2025-06-10T04:46:33.197" v="5715" actId="255"/>
          <ac:spMkLst>
            <pc:docMk/>
            <pc:sldMk cId="1762811381" sldId="285"/>
            <ac:spMk id="5" creationId="{5A59B7CB-7A85-4DC5-A454-80B854BB45F1}"/>
          </ac:spMkLst>
        </pc:spChg>
        <pc:picChg chg="add mod">
          <ac:chgData name="" userId="207598ad4a686f2a" providerId="LiveId" clId="{EA6EEA47-4225-4C9F-973B-358B959AEF59}" dt="2025-06-10T04:46:35.306" v="5716" actId="1076"/>
          <ac:picMkLst>
            <pc:docMk/>
            <pc:sldMk cId="1762811381" sldId="285"/>
            <ac:picMk id="3" creationId="{E547EFEC-F05B-4AA9-8BA1-441A3DAF9933}"/>
          </ac:picMkLst>
        </pc:picChg>
      </pc:sldChg>
      <pc:sldChg chg="addSp modSp add setBg">
        <pc:chgData name="" userId="207598ad4a686f2a" providerId="LiveId" clId="{EA6EEA47-4225-4C9F-973B-358B959AEF59}" dt="2025-06-09T07:26:16.443" v="5188"/>
        <pc:sldMkLst>
          <pc:docMk/>
          <pc:sldMk cId="21612497" sldId="286"/>
        </pc:sldMkLst>
        <pc:picChg chg="add mod">
          <ac:chgData name="" userId="207598ad4a686f2a" providerId="LiveId" clId="{EA6EEA47-4225-4C9F-973B-358B959AEF59}" dt="2025-06-09T07:06:33.611" v="5005"/>
          <ac:picMkLst>
            <pc:docMk/>
            <pc:sldMk cId="21612497" sldId="286"/>
            <ac:picMk id="3" creationId="{C60F71AA-330C-4BA8-B324-3FF1AB5267F7}"/>
          </ac:picMkLst>
        </pc:picChg>
      </pc:sldChg>
      <pc:sldChg chg="addSp modSp add setBg">
        <pc:chgData name="" userId="207598ad4a686f2a" providerId="LiveId" clId="{EA6EEA47-4225-4C9F-973B-358B959AEF59}" dt="2025-06-09T07:26:53.843" v="5200"/>
        <pc:sldMkLst>
          <pc:docMk/>
          <pc:sldMk cId="4248648475" sldId="287"/>
        </pc:sldMkLst>
        <pc:picChg chg="add mod">
          <ac:chgData name="" userId="207598ad4a686f2a" providerId="LiveId" clId="{EA6EEA47-4225-4C9F-973B-358B959AEF59}" dt="2025-06-09T07:07:03.029" v="5007" actId="1036"/>
          <ac:picMkLst>
            <pc:docMk/>
            <pc:sldMk cId="4248648475" sldId="287"/>
            <ac:picMk id="3" creationId="{138BA54C-B73E-46AD-A362-3097642AF014}"/>
          </ac:picMkLst>
        </pc:picChg>
      </pc:sldChg>
      <pc:sldChg chg="addSp delSp modSp add setBg">
        <pc:chgData name="" userId="207598ad4a686f2a" providerId="LiveId" clId="{EA6EEA47-4225-4C9F-973B-358B959AEF59}" dt="2025-06-10T04:49:35.428" v="5733" actId="1076"/>
        <pc:sldMkLst>
          <pc:docMk/>
          <pc:sldMk cId="3591196746" sldId="288"/>
        </pc:sldMkLst>
        <pc:spChg chg="add mod">
          <ac:chgData name="" userId="207598ad4a686f2a" providerId="LiveId" clId="{EA6EEA47-4225-4C9F-973B-358B959AEF59}" dt="2025-06-10T04:49:32.543" v="5732" actId="20577"/>
          <ac:spMkLst>
            <pc:docMk/>
            <pc:sldMk cId="3591196746" sldId="288"/>
            <ac:spMk id="2" creationId="{7336EC25-6981-4B1F-A9F8-D1677F379B9C}"/>
          </ac:spMkLst>
        </pc:spChg>
        <pc:picChg chg="add del mod">
          <ac:chgData name="" userId="207598ad4a686f2a" providerId="LiveId" clId="{EA6EEA47-4225-4C9F-973B-358B959AEF59}" dt="2025-06-10T04:48:43.229" v="5719" actId="478"/>
          <ac:picMkLst>
            <pc:docMk/>
            <pc:sldMk cId="3591196746" sldId="288"/>
            <ac:picMk id="3" creationId="{B6C78A7F-99DE-4F63-B3DE-3C87D0F5E7AB}"/>
          </ac:picMkLst>
        </pc:picChg>
        <pc:picChg chg="add mod">
          <ac:chgData name="" userId="207598ad4a686f2a" providerId="LiveId" clId="{EA6EEA47-4225-4C9F-973B-358B959AEF59}" dt="2025-06-10T04:49:35.428" v="5733" actId="1076"/>
          <ac:picMkLst>
            <pc:docMk/>
            <pc:sldMk cId="3591196746" sldId="288"/>
            <ac:picMk id="5" creationId="{0E23F57D-E7DC-4644-A386-CD831397F8B7}"/>
          </ac:picMkLst>
        </pc:picChg>
      </pc:sldChg>
      <pc:sldChg chg="addSp modSp add setBg">
        <pc:chgData name="" userId="207598ad4a686f2a" providerId="LiveId" clId="{EA6EEA47-4225-4C9F-973B-358B959AEF59}" dt="2025-06-09T07:27:44.492" v="5258"/>
        <pc:sldMkLst>
          <pc:docMk/>
          <pc:sldMk cId="1577030740" sldId="289"/>
        </pc:sldMkLst>
        <pc:picChg chg="add mod">
          <ac:chgData name="" userId="207598ad4a686f2a" providerId="LiveId" clId="{EA6EEA47-4225-4C9F-973B-358B959AEF59}" dt="2025-06-09T07:09:07.017" v="5020" actId="14100"/>
          <ac:picMkLst>
            <pc:docMk/>
            <pc:sldMk cId="1577030740" sldId="289"/>
            <ac:picMk id="3" creationId="{086C0BF4-5EA1-401B-A9F4-9F7048B73574}"/>
          </ac:picMkLst>
        </pc:picChg>
        <pc:picChg chg="add mod">
          <ac:chgData name="" userId="207598ad4a686f2a" providerId="LiveId" clId="{EA6EEA47-4225-4C9F-973B-358B959AEF59}" dt="2025-06-09T07:09:26.259" v="5023" actId="1076"/>
          <ac:picMkLst>
            <pc:docMk/>
            <pc:sldMk cId="1577030740" sldId="289"/>
            <ac:picMk id="5" creationId="{A1390295-FCD7-4E11-9C79-B04FAD564414}"/>
          </ac:picMkLst>
        </pc:picChg>
      </pc:sldChg>
      <pc:sldChg chg="addSp modSp add setBg">
        <pc:chgData name="" userId="207598ad4a686f2a" providerId="LiveId" clId="{EA6EEA47-4225-4C9F-973B-358B959AEF59}" dt="2025-06-09T07:27:58.912" v="5270"/>
        <pc:sldMkLst>
          <pc:docMk/>
          <pc:sldMk cId="1132369372" sldId="290"/>
        </pc:sldMkLst>
        <pc:picChg chg="add mod">
          <ac:chgData name="" userId="207598ad4a686f2a" providerId="LiveId" clId="{EA6EEA47-4225-4C9F-973B-358B959AEF59}" dt="2025-06-09T07:10:45.072" v="5034" actId="14100"/>
          <ac:picMkLst>
            <pc:docMk/>
            <pc:sldMk cId="1132369372" sldId="290"/>
            <ac:picMk id="3" creationId="{3E384643-95BD-4A88-A65D-FA03A42BB897}"/>
          </ac:picMkLst>
        </pc:picChg>
        <pc:picChg chg="add mod">
          <ac:chgData name="" userId="207598ad4a686f2a" providerId="LiveId" clId="{EA6EEA47-4225-4C9F-973B-358B959AEF59}" dt="2025-06-09T07:10:55.219" v="5036" actId="1036"/>
          <ac:picMkLst>
            <pc:docMk/>
            <pc:sldMk cId="1132369372" sldId="290"/>
            <ac:picMk id="5" creationId="{68542ECB-4D95-4C15-B86B-23CB6E36D099}"/>
          </ac:picMkLst>
        </pc:picChg>
      </pc:sldChg>
      <pc:sldChg chg="addSp modSp add setBg">
        <pc:chgData name="" userId="207598ad4a686f2a" providerId="LiveId" clId="{EA6EEA47-4225-4C9F-973B-358B959AEF59}" dt="2025-06-09T07:28:16.254" v="5285"/>
        <pc:sldMkLst>
          <pc:docMk/>
          <pc:sldMk cId="2961595170" sldId="291"/>
        </pc:sldMkLst>
        <pc:picChg chg="add mod">
          <ac:chgData name="" userId="207598ad4a686f2a" providerId="LiveId" clId="{EA6EEA47-4225-4C9F-973B-358B959AEF59}" dt="2025-06-09T07:12:14.422" v="5043" actId="1076"/>
          <ac:picMkLst>
            <pc:docMk/>
            <pc:sldMk cId="2961595170" sldId="291"/>
            <ac:picMk id="3" creationId="{639B85AD-CE42-4F09-A9AB-002AC474FFDA}"/>
          </ac:picMkLst>
        </pc:picChg>
        <pc:picChg chg="add mod">
          <ac:chgData name="" userId="207598ad4a686f2a" providerId="LiveId" clId="{EA6EEA47-4225-4C9F-973B-358B959AEF59}" dt="2025-06-09T07:12:17.138" v="5044" actId="1076"/>
          <ac:picMkLst>
            <pc:docMk/>
            <pc:sldMk cId="2961595170" sldId="291"/>
            <ac:picMk id="5" creationId="{F48751D5-E59D-4774-9B1E-0AB9614BD344}"/>
          </ac:picMkLst>
        </pc:picChg>
      </pc:sldChg>
      <pc:sldChg chg="addSp modSp add setBg">
        <pc:chgData name="" userId="207598ad4a686f2a" providerId="LiveId" clId="{EA6EEA47-4225-4C9F-973B-358B959AEF59}" dt="2025-06-09T07:28:23.699" v="5297"/>
        <pc:sldMkLst>
          <pc:docMk/>
          <pc:sldMk cId="1509376981" sldId="292"/>
        </pc:sldMkLst>
        <pc:picChg chg="add mod">
          <ac:chgData name="" userId="207598ad4a686f2a" providerId="LiveId" clId="{EA6EEA47-4225-4C9F-973B-358B959AEF59}" dt="2025-06-09T07:12:34.194" v="5047" actId="1076"/>
          <ac:picMkLst>
            <pc:docMk/>
            <pc:sldMk cId="1509376981" sldId="292"/>
            <ac:picMk id="3" creationId="{FD7CF201-5F83-4E4F-B991-A48774ACA844}"/>
          </ac:picMkLst>
        </pc:picChg>
        <pc:picChg chg="add mod">
          <ac:chgData name="" userId="207598ad4a686f2a" providerId="LiveId" clId="{EA6EEA47-4225-4C9F-973B-358B959AEF59}" dt="2025-06-09T07:12:47.416" v="5049" actId="1076"/>
          <ac:picMkLst>
            <pc:docMk/>
            <pc:sldMk cId="1509376981" sldId="292"/>
            <ac:picMk id="5" creationId="{530A716B-CF75-44DC-A76A-0766AA31501D}"/>
          </ac:picMkLst>
        </pc:picChg>
      </pc:sldChg>
      <pc:sldChg chg="addSp modSp add setBg">
        <pc:chgData name="" userId="207598ad4a686f2a" providerId="LiveId" clId="{EA6EEA47-4225-4C9F-973B-358B959AEF59}" dt="2025-06-09T07:28:34.565" v="5309"/>
        <pc:sldMkLst>
          <pc:docMk/>
          <pc:sldMk cId="3955115017" sldId="293"/>
        </pc:sldMkLst>
        <pc:picChg chg="add mod">
          <ac:chgData name="" userId="207598ad4a686f2a" providerId="LiveId" clId="{EA6EEA47-4225-4C9F-973B-358B959AEF59}" dt="2025-06-09T07:13:24.333" v="5063" actId="14100"/>
          <ac:picMkLst>
            <pc:docMk/>
            <pc:sldMk cId="3955115017" sldId="293"/>
            <ac:picMk id="3" creationId="{D90B692D-D022-49F3-9516-474B8822DF0C}"/>
          </ac:picMkLst>
        </pc:picChg>
        <pc:picChg chg="add mod">
          <ac:chgData name="" userId="207598ad4a686f2a" providerId="LiveId" clId="{EA6EEA47-4225-4C9F-973B-358B959AEF59}" dt="2025-06-09T07:13:54.660" v="5069" actId="1076"/>
          <ac:picMkLst>
            <pc:docMk/>
            <pc:sldMk cId="3955115017" sldId="293"/>
            <ac:picMk id="5" creationId="{5E48FE3C-579A-49A7-9837-8A0604E6D8A5}"/>
          </ac:picMkLst>
        </pc:picChg>
      </pc:sldChg>
      <pc:sldChg chg="addSp modSp add setBg">
        <pc:chgData name="" userId="207598ad4a686f2a" providerId="LiveId" clId="{EA6EEA47-4225-4C9F-973B-358B959AEF59}" dt="2025-06-09T07:28:42.005" v="5327"/>
        <pc:sldMkLst>
          <pc:docMk/>
          <pc:sldMk cId="3197139922" sldId="294"/>
        </pc:sldMkLst>
        <pc:picChg chg="add mod">
          <ac:chgData name="" userId="207598ad4a686f2a" providerId="LiveId" clId="{EA6EEA47-4225-4C9F-973B-358B959AEF59}" dt="2025-06-09T07:14:13.651" v="5073" actId="14100"/>
          <ac:picMkLst>
            <pc:docMk/>
            <pc:sldMk cId="3197139922" sldId="294"/>
            <ac:picMk id="3" creationId="{B7251C8B-F5FE-4497-8070-ACCB4143248E}"/>
          </ac:picMkLst>
        </pc:picChg>
        <pc:picChg chg="add mod">
          <ac:chgData name="" userId="207598ad4a686f2a" providerId="LiveId" clId="{EA6EEA47-4225-4C9F-973B-358B959AEF59}" dt="2025-06-09T07:14:29.603" v="5077" actId="1036"/>
          <ac:picMkLst>
            <pc:docMk/>
            <pc:sldMk cId="3197139922" sldId="294"/>
            <ac:picMk id="5" creationId="{9CBEECA5-65DD-43B9-AA6B-575288D0CCBB}"/>
          </ac:picMkLst>
        </pc:picChg>
      </pc:sldChg>
      <pc:sldChg chg="addSp modSp add setBg">
        <pc:chgData name="" userId="207598ad4a686f2a" providerId="LiveId" clId="{EA6EEA47-4225-4C9F-973B-358B959AEF59}" dt="2025-06-09T07:28:51.766" v="5347"/>
        <pc:sldMkLst>
          <pc:docMk/>
          <pc:sldMk cId="2669990247" sldId="295"/>
        </pc:sldMkLst>
        <pc:picChg chg="add mod">
          <ac:chgData name="" userId="207598ad4a686f2a" providerId="LiveId" clId="{EA6EEA47-4225-4C9F-973B-358B959AEF59}" dt="2025-06-09T07:16:09.033" v="5083" actId="14100"/>
          <ac:picMkLst>
            <pc:docMk/>
            <pc:sldMk cId="2669990247" sldId="295"/>
            <ac:picMk id="3" creationId="{D7F6C462-CF51-419B-98DB-F8BB15D8E255}"/>
          </ac:picMkLst>
        </pc:picChg>
        <pc:picChg chg="add mod">
          <ac:chgData name="" userId="207598ad4a686f2a" providerId="LiveId" clId="{EA6EEA47-4225-4C9F-973B-358B959AEF59}" dt="2025-06-09T07:16:24.674" v="5088" actId="1076"/>
          <ac:picMkLst>
            <pc:docMk/>
            <pc:sldMk cId="2669990247" sldId="295"/>
            <ac:picMk id="5" creationId="{2B36F90F-8B03-4319-9C7A-BF5F690D4F4A}"/>
          </ac:picMkLst>
        </pc:picChg>
      </pc:sldChg>
      <pc:sldChg chg="addSp modSp add setBg">
        <pc:chgData name="" userId="207598ad4a686f2a" providerId="LiveId" clId="{EA6EEA47-4225-4C9F-973B-358B959AEF59}" dt="2025-06-09T07:29:00.124" v="5368"/>
        <pc:sldMkLst>
          <pc:docMk/>
          <pc:sldMk cId="1787685771" sldId="296"/>
        </pc:sldMkLst>
        <pc:picChg chg="add mod">
          <ac:chgData name="" userId="207598ad4a686f2a" providerId="LiveId" clId="{EA6EEA47-4225-4C9F-973B-358B959AEF59}" dt="2025-06-09T07:16:47.162" v="5091" actId="1076"/>
          <ac:picMkLst>
            <pc:docMk/>
            <pc:sldMk cId="1787685771" sldId="296"/>
            <ac:picMk id="3" creationId="{1013076E-4483-4F51-830E-6F2F9470690A}"/>
          </ac:picMkLst>
        </pc:picChg>
        <pc:picChg chg="add mod">
          <ac:chgData name="" userId="207598ad4a686f2a" providerId="LiveId" clId="{EA6EEA47-4225-4C9F-973B-358B959AEF59}" dt="2025-06-09T07:16:56.473" v="5093" actId="1076"/>
          <ac:picMkLst>
            <pc:docMk/>
            <pc:sldMk cId="1787685771" sldId="296"/>
            <ac:picMk id="5" creationId="{4C617CA6-276E-4764-BE9C-F0778529316A}"/>
          </ac:picMkLst>
        </pc:picChg>
      </pc:sldChg>
      <pc:sldChg chg="addSp modSp add setBg">
        <pc:chgData name="" userId="207598ad4a686f2a" providerId="LiveId" clId="{EA6EEA47-4225-4C9F-973B-358B959AEF59}" dt="2025-06-09T07:29:14.263" v="5398"/>
        <pc:sldMkLst>
          <pc:docMk/>
          <pc:sldMk cId="847765170" sldId="297"/>
        </pc:sldMkLst>
        <pc:picChg chg="add mod">
          <ac:chgData name="" userId="207598ad4a686f2a" providerId="LiveId" clId="{EA6EEA47-4225-4C9F-973B-358B959AEF59}" dt="2025-06-09T07:17:58.193" v="5099" actId="14100"/>
          <ac:picMkLst>
            <pc:docMk/>
            <pc:sldMk cId="847765170" sldId="297"/>
            <ac:picMk id="3" creationId="{A9699920-CF08-4C2F-9C01-35E3CDB87101}"/>
          </ac:picMkLst>
        </pc:picChg>
        <pc:picChg chg="add mod">
          <ac:chgData name="" userId="207598ad4a686f2a" providerId="LiveId" clId="{EA6EEA47-4225-4C9F-973B-358B959AEF59}" dt="2025-06-09T07:18:09.239" v="5102" actId="1076"/>
          <ac:picMkLst>
            <pc:docMk/>
            <pc:sldMk cId="847765170" sldId="297"/>
            <ac:picMk id="5" creationId="{40E5CFCC-C73C-4B5E-9FE0-A0F8182CCC88}"/>
          </ac:picMkLst>
        </pc:picChg>
      </pc:sldChg>
      <pc:sldChg chg="addSp modSp add setBg">
        <pc:chgData name="" userId="207598ad4a686f2a" providerId="LiveId" clId="{EA6EEA47-4225-4C9F-973B-358B959AEF59}" dt="2025-06-09T07:29:23.079" v="5410"/>
        <pc:sldMkLst>
          <pc:docMk/>
          <pc:sldMk cId="1403878284" sldId="298"/>
        </pc:sldMkLst>
        <pc:picChg chg="add mod">
          <ac:chgData name="" userId="207598ad4a686f2a" providerId="LiveId" clId="{EA6EEA47-4225-4C9F-973B-358B959AEF59}" dt="2025-06-09T07:19:11.810" v="5105" actId="1076"/>
          <ac:picMkLst>
            <pc:docMk/>
            <pc:sldMk cId="1403878284" sldId="298"/>
            <ac:picMk id="3" creationId="{96B4EE9E-7E06-48FC-8894-E4F9DA7BA3AF}"/>
          </ac:picMkLst>
        </pc:picChg>
        <pc:picChg chg="add mod">
          <ac:chgData name="" userId="207598ad4a686f2a" providerId="LiveId" clId="{EA6EEA47-4225-4C9F-973B-358B959AEF59}" dt="2025-06-09T07:19:28.688" v="5108" actId="14100"/>
          <ac:picMkLst>
            <pc:docMk/>
            <pc:sldMk cId="1403878284" sldId="298"/>
            <ac:picMk id="5" creationId="{FAD5E7E7-76D2-47D5-805F-1D99EB9177C1}"/>
          </ac:picMkLst>
        </pc:picChg>
      </pc:sldChg>
      <pc:sldChg chg="addSp modSp add setBg">
        <pc:chgData name="" userId="207598ad4a686f2a" providerId="LiveId" clId="{EA6EEA47-4225-4C9F-973B-358B959AEF59}" dt="2025-06-09T07:29:35.923" v="5442"/>
        <pc:sldMkLst>
          <pc:docMk/>
          <pc:sldMk cId="1310029466" sldId="299"/>
        </pc:sldMkLst>
        <pc:picChg chg="add mod">
          <ac:chgData name="" userId="207598ad4a686f2a" providerId="LiveId" clId="{EA6EEA47-4225-4C9F-973B-358B959AEF59}" dt="2025-06-09T07:19:49.385" v="5110" actId="14100"/>
          <ac:picMkLst>
            <pc:docMk/>
            <pc:sldMk cId="1310029466" sldId="299"/>
            <ac:picMk id="3" creationId="{5A74B438-6FE2-4DB9-8B90-C6C1FBBFCBC4}"/>
          </ac:picMkLst>
        </pc:picChg>
        <pc:picChg chg="add mod">
          <ac:chgData name="" userId="207598ad4a686f2a" providerId="LiveId" clId="{EA6EEA47-4225-4C9F-973B-358B959AEF59}" dt="2025-06-09T07:19:59.311" v="5112" actId="1076"/>
          <ac:picMkLst>
            <pc:docMk/>
            <pc:sldMk cId="1310029466" sldId="299"/>
            <ac:picMk id="5" creationId="{AF991CDA-4740-46BD-B105-85E500199572}"/>
          </ac:picMkLst>
        </pc:picChg>
      </pc:sldChg>
      <pc:sldChg chg="addSp modSp add setBg">
        <pc:chgData name="" userId="207598ad4a686f2a" providerId="LiveId" clId="{EA6EEA47-4225-4C9F-973B-358B959AEF59}" dt="2025-06-09T07:29:44.218" v="5454"/>
        <pc:sldMkLst>
          <pc:docMk/>
          <pc:sldMk cId="1282689090" sldId="300"/>
        </pc:sldMkLst>
        <pc:picChg chg="add mod">
          <ac:chgData name="" userId="207598ad4a686f2a" providerId="LiveId" clId="{EA6EEA47-4225-4C9F-973B-358B959AEF59}" dt="2025-06-09T07:20:19.246" v="5116" actId="14100"/>
          <ac:picMkLst>
            <pc:docMk/>
            <pc:sldMk cId="1282689090" sldId="300"/>
            <ac:picMk id="3" creationId="{C481E7D4-A2C6-411E-B242-3744A4C51CB0}"/>
          </ac:picMkLst>
        </pc:picChg>
        <pc:picChg chg="add mod">
          <ac:chgData name="" userId="207598ad4a686f2a" providerId="LiveId" clId="{EA6EEA47-4225-4C9F-973B-358B959AEF59}" dt="2025-06-09T07:20:30.370" v="5118" actId="1076"/>
          <ac:picMkLst>
            <pc:docMk/>
            <pc:sldMk cId="1282689090" sldId="300"/>
            <ac:picMk id="5" creationId="{94AD861D-B44E-4955-9D0A-4F427BA7BF45}"/>
          </ac:picMkLst>
        </pc:picChg>
      </pc:sldChg>
      <pc:sldChg chg="addSp modSp add setBg">
        <pc:chgData name="" userId="207598ad4a686f2a" providerId="LiveId" clId="{EA6EEA47-4225-4C9F-973B-358B959AEF59}" dt="2025-06-09T07:29:58.818" v="5474"/>
        <pc:sldMkLst>
          <pc:docMk/>
          <pc:sldMk cId="212287590" sldId="301"/>
        </pc:sldMkLst>
        <pc:picChg chg="add mod">
          <ac:chgData name="" userId="207598ad4a686f2a" providerId="LiveId" clId="{EA6EEA47-4225-4C9F-973B-358B959AEF59}" dt="2025-06-09T07:20:42.731" v="5120" actId="14100"/>
          <ac:picMkLst>
            <pc:docMk/>
            <pc:sldMk cId="212287590" sldId="301"/>
            <ac:picMk id="3" creationId="{BD4D1854-968D-4587-BC89-4E09BDAD03C7}"/>
          </ac:picMkLst>
        </pc:picChg>
      </pc:sldChg>
      <pc:sldChg chg="addSp delSp modSp add setBg">
        <pc:chgData name="" userId="207598ad4a686f2a" providerId="LiveId" clId="{EA6EEA47-4225-4C9F-973B-358B959AEF59}" dt="2025-06-09T07:30:15.029" v="5498"/>
        <pc:sldMkLst>
          <pc:docMk/>
          <pc:sldMk cId="278833106" sldId="303"/>
        </pc:sldMkLst>
        <pc:picChg chg="add del mod">
          <ac:chgData name="" userId="207598ad4a686f2a" providerId="LiveId" clId="{EA6EEA47-4225-4C9F-973B-358B959AEF59}" dt="2025-06-09T07:22:05.172" v="5129"/>
          <ac:picMkLst>
            <pc:docMk/>
            <pc:sldMk cId="278833106" sldId="303"/>
            <ac:picMk id="3" creationId="{88651273-FCDA-44FB-8EEB-6ED3661925DC}"/>
          </ac:picMkLst>
        </pc:picChg>
        <pc:picChg chg="add mod">
          <ac:chgData name="" userId="207598ad4a686f2a" providerId="LiveId" clId="{EA6EEA47-4225-4C9F-973B-358B959AEF59}" dt="2025-06-09T07:22:17.793" v="5133" actId="1076"/>
          <ac:picMkLst>
            <pc:docMk/>
            <pc:sldMk cId="278833106" sldId="303"/>
            <ac:picMk id="5" creationId="{8B136EAC-9817-443D-9691-31449BB0ECF9}"/>
          </ac:picMkLst>
        </pc:picChg>
      </pc:sldChg>
      <pc:sldChg chg="addSp modSp add setBg">
        <pc:chgData name="" userId="207598ad4a686f2a" providerId="LiveId" clId="{EA6EEA47-4225-4C9F-973B-358B959AEF59}" dt="2025-06-09T07:30:20.469" v="5510"/>
        <pc:sldMkLst>
          <pc:docMk/>
          <pc:sldMk cId="2248326428" sldId="304"/>
        </pc:sldMkLst>
        <pc:picChg chg="add mod">
          <ac:chgData name="" userId="207598ad4a686f2a" providerId="LiveId" clId="{EA6EEA47-4225-4C9F-973B-358B959AEF59}" dt="2025-06-09T07:22:36.315" v="5136" actId="1076"/>
          <ac:picMkLst>
            <pc:docMk/>
            <pc:sldMk cId="2248326428" sldId="304"/>
            <ac:picMk id="3" creationId="{841C7A82-F808-467C-90E9-0A6707238275}"/>
          </ac:picMkLst>
        </pc:picChg>
      </pc:sldChg>
      <pc:sldChg chg="addSp modSp add setBg">
        <pc:chgData name="" userId="207598ad4a686f2a" providerId="LiveId" clId="{EA6EEA47-4225-4C9F-973B-358B959AEF59}" dt="2025-06-09T07:30:34.936" v="5536"/>
        <pc:sldMkLst>
          <pc:docMk/>
          <pc:sldMk cId="684283873" sldId="305"/>
        </pc:sldMkLst>
        <pc:picChg chg="add mod">
          <ac:chgData name="" userId="207598ad4a686f2a" providerId="LiveId" clId="{EA6EEA47-4225-4C9F-973B-358B959AEF59}" dt="2025-06-09T07:22:56.745" v="5143" actId="14100"/>
          <ac:picMkLst>
            <pc:docMk/>
            <pc:sldMk cId="684283873" sldId="305"/>
            <ac:picMk id="3" creationId="{90F8A8AE-8C6B-49B2-85AB-57FFD3FCC049}"/>
          </ac:picMkLst>
        </pc:picChg>
        <pc:picChg chg="add mod">
          <ac:chgData name="" userId="207598ad4a686f2a" providerId="LiveId" clId="{EA6EEA47-4225-4C9F-973B-358B959AEF59}" dt="2025-06-09T07:23:16.422" v="5147" actId="1076"/>
          <ac:picMkLst>
            <pc:docMk/>
            <pc:sldMk cId="684283873" sldId="305"/>
            <ac:picMk id="5" creationId="{B49BB905-6B2E-45B6-9986-4D5151A7388F}"/>
          </ac:picMkLst>
        </pc:picChg>
      </pc:sldChg>
      <pc:sldChg chg="addSp delSp modSp add setBg">
        <pc:chgData name="" userId="207598ad4a686f2a" providerId="LiveId" clId="{EA6EEA47-4225-4C9F-973B-358B959AEF59}" dt="2025-06-09T07:31:00.386" v="5565" actId="1035"/>
        <pc:sldMkLst>
          <pc:docMk/>
          <pc:sldMk cId="3898445320" sldId="306"/>
        </pc:sldMkLst>
        <pc:picChg chg="add mod">
          <ac:chgData name="" userId="207598ad4a686f2a" providerId="LiveId" clId="{EA6EEA47-4225-4C9F-973B-358B959AEF59}" dt="2025-06-09T07:31:00.386" v="5565" actId="1035"/>
          <ac:picMkLst>
            <pc:docMk/>
            <pc:sldMk cId="3898445320" sldId="306"/>
            <ac:picMk id="3" creationId="{F79133E5-BEEB-42D4-B22E-C1FB5EB62AB8}"/>
          </ac:picMkLst>
        </pc:picChg>
        <pc:picChg chg="add del mod">
          <ac:chgData name="" userId="207598ad4a686f2a" providerId="LiveId" clId="{EA6EEA47-4225-4C9F-973B-358B959AEF59}" dt="2025-06-09T07:24:48.099" v="5160" actId="478"/>
          <ac:picMkLst>
            <pc:docMk/>
            <pc:sldMk cId="3898445320" sldId="306"/>
            <ac:picMk id="5" creationId="{94055BE6-BC92-4384-85D7-1D5F59A50B05}"/>
          </ac:picMkLst>
        </pc:picChg>
        <pc:picChg chg="add mod">
          <ac:chgData name="" userId="207598ad4a686f2a" providerId="LiveId" clId="{EA6EEA47-4225-4C9F-973B-358B959AEF59}" dt="2025-06-09T07:24:56.513" v="5162" actId="1076"/>
          <ac:picMkLst>
            <pc:docMk/>
            <pc:sldMk cId="3898445320" sldId="306"/>
            <ac:picMk id="6" creationId="{1D0E1589-B255-43D7-A75C-1F1F386EF434}"/>
          </ac:picMkLst>
        </pc:picChg>
      </pc:sldChg>
      <pc:sldChg chg="add">
        <pc:chgData name="" userId="207598ad4a686f2a" providerId="LiveId" clId="{EA6EEA47-4225-4C9F-973B-358B959AEF59}" dt="2025-06-10T04:34:29.064" v="5589"/>
        <pc:sldMkLst>
          <pc:docMk/>
          <pc:sldMk cId="201032873" sldId="311"/>
        </pc:sldMkLst>
      </pc:sldChg>
      <pc:sldChg chg="modSp add">
        <pc:chgData name="" userId="207598ad4a686f2a" providerId="LiveId" clId="{EA6EEA47-4225-4C9F-973B-358B959AEF59}" dt="2025-06-10T04:40:53.073" v="5661" actId="20577"/>
        <pc:sldMkLst>
          <pc:docMk/>
          <pc:sldMk cId="2137869655" sldId="312"/>
        </pc:sldMkLst>
        <pc:spChg chg="mod">
          <ac:chgData name="" userId="207598ad4a686f2a" providerId="LiveId" clId="{EA6EEA47-4225-4C9F-973B-358B959AEF59}" dt="2025-06-10T04:37:59.658" v="5614" actId="20577"/>
          <ac:spMkLst>
            <pc:docMk/>
            <pc:sldMk cId="2137869655" sldId="312"/>
            <ac:spMk id="2" creationId="{66F5E1CA-258E-4B66-9C1E-6B326773DE9B}"/>
          </ac:spMkLst>
        </pc:spChg>
        <pc:spChg chg="mod">
          <ac:chgData name="" userId="207598ad4a686f2a" providerId="LiveId" clId="{EA6EEA47-4225-4C9F-973B-358B959AEF59}" dt="2025-06-10T04:40:53.073" v="5661" actId="20577"/>
          <ac:spMkLst>
            <pc:docMk/>
            <pc:sldMk cId="2137869655" sldId="312"/>
            <ac:spMk id="5" creationId="{D38A6C44-D9B4-49E1-88F4-0B1B3B4CBEE2}"/>
          </ac:spMkLst>
        </pc:spChg>
      </pc:sldChg>
      <pc:sldChg chg="addSp delSp modSp add">
        <pc:chgData name="" userId="207598ad4a686f2a" providerId="LiveId" clId="{EA6EEA47-4225-4C9F-973B-358B959AEF59}" dt="2025-06-10T04:43:54.031" v="5686" actId="20577"/>
        <pc:sldMkLst>
          <pc:docMk/>
          <pc:sldMk cId="4071973954" sldId="313"/>
        </pc:sldMkLst>
        <pc:spChg chg="add del">
          <ac:chgData name="" userId="207598ad4a686f2a" providerId="LiveId" clId="{EA6EEA47-4225-4C9F-973B-358B959AEF59}" dt="2025-06-10T04:39:39.126" v="5628"/>
          <ac:spMkLst>
            <pc:docMk/>
            <pc:sldMk cId="4071973954" sldId="313"/>
            <ac:spMk id="3" creationId="{A04BD9ED-D1CC-49A2-B615-09ED3FC20056}"/>
          </ac:spMkLst>
        </pc:spChg>
        <pc:spChg chg="add del">
          <ac:chgData name="" userId="207598ad4a686f2a" providerId="LiveId" clId="{EA6EEA47-4225-4C9F-973B-358B959AEF59}" dt="2025-06-10T04:40:00.516" v="5630"/>
          <ac:spMkLst>
            <pc:docMk/>
            <pc:sldMk cId="4071973954" sldId="313"/>
            <ac:spMk id="4" creationId="{2C0A0BFD-751F-4419-B17C-BB07BA7AE16E}"/>
          </ac:spMkLst>
        </pc:spChg>
        <pc:spChg chg="del mod">
          <ac:chgData name="" userId="207598ad4a686f2a" providerId="LiveId" clId="{EA6EEA47-4225-4C9F-973B-358B959AEF59}" dt="2025-06-10T04:40:46.121" v="5649"/>
          <ac:spMkLst>
            <pc:docMk/>
            <pc:sldMk cId="4071973954" sldId="313"/>
            <ac:spMk id="5" creationId="{D38A6C44-D9B4-49E1-88F4-0B1B3B4CBEE2}"/>
          </ac:spMkLst>
        </pc:spChg>
        <pc:spChg chg="add del">
          <ac:chgData name="" userId="207598ad4a686f2a" providerId="LiveId" clId="{EA6EEA47-4225-4C9F-973B-358B959AEF59}" dt="2025-06-10T04:40:13.817" v="5632"/>
          <ac:spMkLst>
            <pc:docMk/>
            <pc:sldMk cId="4071973954" sldId="313"/>
            <ac:spMk id="6" creationId="{9BA1334B-FEA5-44D8-A2BE-F7C09A7C996F}"/>
          </ac:spMkLst>
        </pc:spChg>
        <pc:spChg chg="add del">
          <ac:chgData name="" userId="207598ad4a686f2a" providerId="LiveId" clId="{EA6EEA47-4225-4C9F-973B-358B959AEF59}" dt="2025-06-10T04:40:31.592" v="5641"/>
          <ac:spMkLst>
            <pc:docMk/>
            <pc:sldMk cId="4071973954" sldId="313"/>
            <ac:spMk id="7" creationId="{24591209-F553-4285-B4A2-12018E61EDB3}"/>
          </ac:spMkLst>
        </pc:spChg>
        <pc:spChg chg="add mod">
          <ac:chgData name="" userId="207598ad4a686f2a" providerId="LiveId" clId="{EA6EEA47-4225-4C9F-973B-358B959AEF59}" dt="2025-06-10T04:42:11.627" v="5678" actId="255"/>
          <ac:spMkLst>
            <pc:docMk/>
            <pc:sldMk cId="4071973954" sldId="313"/>
            <ac:spMk id="8" creationId="{A237FA18-A141-424E-8985-8BFCF465B427}"/>
          </ac:spMkLst>
        </pc:spChg>
        <pc:spChg chg="add mod">
          <ac:chgData name="" userId="207598ad4a686f2a" providerId="LiveId" clId="{EA6EEA47-4225-4C9F-973B-358B959AEF59}" dt="2025-06-10T04:43:54.031" v="5686" actId="20577"/>
          <ac:spMkLst>
            <pc:docMk/>
            <pc:sldMk cId="4071973954" sldId="313"/>
            <ac:spMk id="9" creationId="{A4DF1AC7-9D60-41DA-AFF9-3F7BEB500B5B}"/>
          </ac:spMkLst>
        </pc:spChg>
      </pc:sldChg>
      <pc:sldChg chg="addSp delSp modSp add">
        <pc:chgData name="" userId="207598ad4a686f2a" providerId="LiveId" clId="{EA6EEA47-4225-4C9F-973B-358B959AEF59}" dt="2025-06-10T04:52:45.646" v="5747" actId="1076"/>
        <pc:sldMkLst>
          <pc:docMk/>
          <pc:sldMk cId="1005411465" sldId="314"/>
        </pc:sldMkLst>
        <pc:picChg chg="add mod">
          <ac:chgData name="" userId="207598ad4a686f2a" providerId="LiveId" clId="{EA6EEA47-4225-4C9F-973B-358B959AEF59}" dt="2025-06-10T04:52:04.539" v="5738" actId="1076"/>
          <ac:picMkLst>
            <pc:docMk/>
            <pc:sldMk cId="1005411465" sldId="314"/>
            <ac:picMk id="3" creationId="{B6C78A7F-99DE-4F63-B3DE-3C87D0F5E7AB}"/>
          </ac:picMkLst>
        </pc:picChg>
        <pc:picChg chg="add mod">
          <ac:chgData name="" userId="207598ad4a686f2a" providerId="LiveId" clId="{EA6EEA47-4225-4C9F-973B-358B959AEF59}" dt="2025-06-10T04:52:45.646" v="5747" actId="1076"/>
          <ac:picMkLst>
            <pc:docMk/>
            <pc:sldMk cId="1005411465" sldId="314"/>
            <ac:picMk id="4" creationId="{61AC94A6-32B4-4376-82CB-24298D1CC074}"/>
          </ac:picMkLst>
        </pc:picChg>
        <pc:picChg chg="del">
          <ac:chgData name="" userId="207598ad4a686f2a" providerId="LiveId" clId="{EA6EEA47-4225-4C9F-973B-358B959AEF59}" dt="2025-06-10T04:52:01.237" v="5736" actId="478"/>
          <ac:picMkLst>
            <pc:docMk/>
            <pc:sldMk cId="1005411465" sldId="314"/>
            <ac:picMk id="5" creationId="{8B136EAC-9817-443D-9691-31449BB0ECF9}"/>
          </ac:picMkLst>
        </pc:picChg>
        <pc:picChg chg="add mod">
          <ac:chgData name="" userId="207598ad4a686f2a" providerId="LiveId" clId="{EA6EEA47-4225-4C9F-973B-358B959AEF59}" dt="2025-06-10T04:52:28.089" v="5742" actId="1076"/>
          <ac:picMkLst>
            <pc:docMk/>
            <pc:sldMk cId="1005411465" sldId="314"/>
            <ac:picMk id="6" creationId="{9026E59D-7FD0-4BFA-8660-8C06414E1DD5}"/>
          </ac:picMkLst>
        </pc:picChg>
      </pc:sldChg>
      <pc:sldChg chg="addSp delSp modSp add">
        <pc:chgData name="" userId="207598ad4a686f2a" providerId="LiveId" clId="{EA6EEA47-4225-4C9F-973B-358B959AEF59}" dt="2025-06-10T04:54:52.301" v="5754" actId="1076"/>
        <pc:sldMkLst>
          <pc:docMk/>
          <pc:sldMk cId="1219444373" sldId="315"/>
        </pc:sldMkLst>
        <pc:picChg chg="del">
          <ac:chgData name="" userId="207598ad4a686f2a" providerId="LiveId" clId="{EA6EEA47-4225-4C9F-973B-358B959AEF59}" dt="2025-06-10T04:54:37.629" v="5749" actId="478"/>
          <ac:picMkLst>
            <pc:docMk/>
            <pc:sldMk cId="1219444373" sldId="315"/>
            <ac:picMk id="3" creationId="{F79133E5-BEEB-42D4-B22E-C1FB5EB62AB8}"/>
          </ac:picMkLst>
        </pc:picChg>
        <pc:picChg chg="add mod">
          <ac:chgData name="" userId="207598ad4a686f2a" providerId="LiveId" clId="{EA6EEA47-4225-4C9F-973B-358B959AEF59}" dt="2025-06-10T04:54:41.957" v="5752" actId="1076"/>
          <ac:picMkLst>
            <pc:docMk/>
            <pc:sldMk cId="1219444373" sldId="315"/>
            <ac:picMk id="4" creationId="{87FEC199-1506-4E96-95DE-317C8DBAD050}"/>
          </ac:picMkLst>
        </pc:picChg>
        <pc:picChg chg="add mod">
          <ac:chgData name="" userId="207598ad4a686f2a" providerId="LiveId" clId="{EA6EEA47-4225-4C9F-973B-358B959AEF59}" dt="2025-06-10T04:54:52.301" v="5754" actId="1076"/>
          <ac:picMkLst>
            <pc:docMk/>
            <pc:sldMk cId="1219444373" sldId="315"/>
            <ac:picMk id="5" creationId="{27A5A83C-2013-45E0-85ED-72CB59ECD555}"/>
          </ac:picMkLst>
        </pc:picChg>
        <pc:picChg chg="del">
          <ac:chgData name="" userId="207598ad4a686f2a" providerId="LiveId" clId="{EA6EEA47-4225-4C9F-973B-358B959AEF59}" dt="2025-06-10T04:54:39.299" v="5750" actId="478"/>
          <ac:picMkLst>
            <pc:docMk/>
            <pc:sldMk cId="1219444373" sldId="315"/>
            <ac:picMk id="6" creationId="{1D0E1589-B255-43D7-A75C-1F1F386EF434}"/>
          </ac:picMkLst>
        </pc:picChg>
      </pc:sldChg>
      <pc:sldChg chg="addSp delSp modSp add">
        <pc:chgData name="" userId="207598ad4a686f2a" providerId="LiveId" clId="{EA6EEA47-4225-4C9F-973B-358B959AEF59}" dt="2025-06-10T05:02:24.156" v="5804" actId="207"/>
        <pc:sldMkLst>
          <pc:docMk/>
          <pc:sldMk cId="3689155394" sldId="319"/>
        </pc:sldMkLst>
        <pc:spChg chg="add mod">
          <ac:chgData name="" userId="207598ad4a686f2a" providerId="LiveId" clId="{EA6EEA47-4225-4C9F-973B-358B959AEF59}" dt="2025-06-10T05:02:24.156" v="5804" actId="207"/>
          <ac:spMkLst>
            <pc:docMk/>
            <pc:sldMk cId="3689155394" sldId="319"/>
            <ac:spMk id="2" creationId="{F5D81530-276B-4D40-A165-47595ABA610B}"/>
          </ac:spMkLst>
        </pc:spChg>
        <pc:picChg chg="del">
          <ac:chgData name="" userId="207598ad4a686f2a" providerId="LiveId" clId="{EA6EEA47-4225-4C9F-973B-358B959AEF59}" dt="2025-06-10T04:58:24.557" v="5785" actId="478"/>
          <ac:picMkLst>
            <pc:docMk/>
            <pc:sldMk cId="3689155394" sldId="319"/>
            <ac:picMk id="6" creationId="{DD14B355-7E5E-4481-89BA-4E31C111157D}"/>
          </ac:picMkLst>
        </pc:picChg>
        <pc:picChg chg="del">
          <ac:chgData name="" userId="207598ad4a686f2a" providerId="LiveId" clId="{EA6EEA47-4225-4C9F-973B-358B959AEF59}" dt="2025-06-10T04:58:26.232" v="5786" actId="478"/>
          <ac:picMkLst>
            <pc:docMk/>
            <pc:sldMk cId="3689155394" sldId="319"/>
            <ac:picMk id="7" creationId="{5A9F318F-6915-4B51-8F3C-76EC69879F7E}"/>
          </ac:picMkLst>
        </pc:picChg>
      </pc:sldChg>
      <pc:sldChg chg="modSp add">
        <pc:chgData name="" userId="207598ad4a686f2a" providerId="LiveId" clId="{EA6EEA47-4225-4C9F-973B-358B959AEF59}" dt="2025-06-10T05:02:58.956" v="5809" actId="207"/>
        <pc:sldMkLst>
          <pc:docMk/>
          <pc:sldMk cId="1701814782" sldId="320"/>
        </pc:sldMkLst>
        <pc:spChg chg="mod">
          <ac:chgData name="" userId="207598ad4a686f2a" providerId="LiveId" clId="{EA6EEA47-4225-4C9F-973B-358B959AEF59}" dt="2025-06-10T05:02:58.956" v="5809" actId="207"/>
          <ac:spMkLst>
            <pc:docMk/>
            <pc:sldMk cId="1701814782" sldId="320"/>
            <ac:spMk id="2" creationId="{F5D81530-276B-4D40-A165-47595ABA610B}"/>
          </ac:spMkLst>
        </pc:spChg>
      </pc:sldChg>
      <pc:sldChg chg="modSp add">
        <pc:chgData name="" userId="207598ad4a686f2a" providerId="LiveId" clId="{EA6EEA47-4225-4C9F-973B-358B959AEF59}" dt="2025-06-10T05:05:01.581" v="5818" actId="207"/>
        <pc:sldMkLst>
          <pc:docMk/>
          <pc:sldMk cId="2525856444" sldId="321"/>
        </pc:sldMkLst>
        <pc:spChg chg="mod">
          <ac:chgData name="" userId="207598ad4a686f2a" providerId="LiveId" clId="{EA6EEA47-4225-4C9F-973B-358B959AEF59}" dt="2025-06-10T05:05:01.581" v="5818" actId="207"/>
          <ac:spMkLst>
            <pc:docMk/>
            <pc:sldMk cId="2525856444" sldId="321"/>
            <ac:spMk id="2" creationId="{F5D81530-276B-4D40-A165-47595ABA610B}"/>
          </ac:spMkLst>
        </pc:spChg>
      </pc:sldChg>
      <pc:sldChg chg="modSp add">
        <pc:chgData name="" userId="207598ad4a686f2a" providerId="LiveId" clId="{EA6EEA47-4225-4C9F-973B-358B959AEF59}" dt="2025-06-10T05:06:22.009" v="5830" actId="20577"/>
        <pc:sldMkLst>
          <pc:docMk/>
          <pc:sldMk cId="2411354130" sldId="322"/>
        </pc:sldMkLst>
        <pc:spChg chg="mod">
          <ac:chgData name="" userId="207598ad4a686f2a" providerId="LiveId" clId="{EA6EEA47-4225-4C9F-973B-358B959AEF59}" dt="2025-06-10T05:06:22.009" v="5830" actId="20577"/>
          <ac:spMkLst>
            <pc:docMk/>
            <pc:sldMk cId="2411354130" sldId="322"/>
            <ac:spMk id="2" creationId="{F5D81530-276B-4D40-A165-47595ABA610B}"/>
          </ac:spMkLst>
        </pc:spChg>
      </pc:sldChg>
    </pc:docChg>
  </pc:docChgLst>
  <pc:docChgLst>
    <pc:chgData userId="03f6739f7a11ec75" providerId="LiveId" clId="{6F8FD6A3-75A1-424E-AA49-94E94FA796BF}"/>
    <pc:docChg chg="custSel addSld delSld modSld modSection">
      <pc:chgData name="" userId="03f6739f7a11ec75" providerId="LiveId" clId="{6F8FD6A3-75A1-424E-AA49-94E94FA796BF}" dt="2025-06-11T05:41:50.526" v="146" actId="14100"/>
      <pc:docMkLst>
        <pc:docMk/>
      </pc:docMkLst>
      <pc:sldChg chg="modSp">
        <pc:chgData name="" userId="03f6739f7a11ec75" providerId="LiveId" clId="{6F8FD6A3-75A1-424E-AA49-94E94FA796BF}" dt="2025-06-11T05:41:50.526" v="146" actId="14100"/>
        <pc:sldMkLst>
          <pc:docMk/>
          <pc:sldMk cId="697168659" sldId="258"/>
        </pc:sldMkLst>
        <pc:spChg chg="mod">
          <ac:chgData name="" userId="03f6739f7a11ec75" providerId="LiveId" clId="{6F8FD6A3-75A1-424E-AA49-94E94FA796BF}" dt="2025-06-11T05:41:50.526" v="146" actId="14100"/>
          <ac:spMkLst>
            <pc:docMk/>
            <pc:sldMk cId="697168659" sldId="258"/>
            <ac:spMk id="4" creationId="{AFF54D68-8E55-4B4C-BC2D-BFFC4ECA29F8}"/>
          </ac:spMkLst>
        </pc:spChg>
      </pc:sldChg>
      <pc:sldChg chg="modSp">
        <pc:chgData name="" userId="03f6739f7a11ec75" providerId="LiveId" clId="{6F8FD6A3-75A1-424E-AA49-94E94FA796BF}" dt="2025-06-10T10:19:52.732" v="87" actId="14100"/>
        <pc:sldMkLst>
          <pc:docMk/>
          <pc:sldMk cId="2957762477" sldId="263"/>
        </pc:sldMkLst>
        <pc:spChg chg="mod">
          <ac:chgData name="" userId="03f6739f7a11ec75" providerId="LiveId" clId="{6F8FD6A3-75A1-424E-AA49-94E94FA796BF}" dt="2025-06-10T10:19:45.827" v="85" actId="14100"/>
          <ac:spMkLst>
            <pc:docMk/>
            <pc:sldMk cId="2957762477" sldId="263"/>
            <ac:spMk id="2" creationId="{5156B6D6-8DFF-43E0-9E8C-DF5126DC9331}"/>
          </ac:spMkLst>
        </pc:spChg>
        <pc:picChg chg="mod">
          <ac:chgData name="" userId="03f6739f7a11ec75" providerId="LiveId" clId="{6F8FD6A3-75A1-424E-AA49-94E94FA796BF}" dt="2025-06-10T10:19:52.732" v="87" actId="14100"/>
          <ac:picMkLst>
            <pc:docMk/>
            <pc:sldMk cId="2957762477" sldId="263"/>
            <ac:picMk id="5" creationId="{0F50C477-6198-4C1C-A666-13F4F2D91160}"/>
          </ac:picMkLst>
        </pc:picChg>
      </pc:sldChg>
      <pc:sldChg chg="modSp">
        <pc:chgData name="" userId="03f6739f7a11ec75" providerId="LiveId" clId="{6F8FD6A3-75A1-424E-AA49-94E94FA796BF}" dt="2025-06-11T04:49:52.954" v="105" actId="20577"/>
        <pc:sldMkLst>
          <pc:docMk/>
          <pc:sldMk cId="3068139390" sldId="264"/>
        </pc:sldMkLst>
        <pc:spChg chg="mod">
          <ac:chgData name="" userId="03f6739f7a11ec75" providerId="LiveId" clId="{6F8FD6A3-75A1-424E-AA49-94E94FA796BF}" dt="2025-06-11T04:49:52.954" v="105" actId="20577"/>
          <ac:spMkLst>
            <pc:docMk/>
            <pc:sldMk cId="3068139390" sldId="264"/>
            <ac:spMk id="2" creationId="{5156B6D6-8DFF-43E0-9E8C-DF5126DC9331}"/>
          </ac:spMkLst>
        </pc:spChg>
        <pc:picChg chg="mod">
          <ac:chgData name="" userId="03f6739f7a11ec75" providerId="LiveId" clId="{6F8FD6A3-75A1-424E-AA49-94E94FA796BF}" dt="2025-06-10T10:20:07.725" v="91" actId="14100"/>
          <ac:picMkLst>
            <pc:docMk/>
            <pc:sldMk cId="3068139390" sldId="264"/>
            <ac:picMk id="6" creationId="{6869E015-9047-47CD-ABF8-5E5DEED21172}"/>
          </ac:picMkLst>
        </pc:picChg>
      </pc:sldChg>
      <pc:sldChg chg="addSp modSp">
        <pc:chgData name="" userId="03f6739f7a11ec75" providerId="LiveId" clId="{6F8FD6A3-75A1-424E-AA49-94E94FA796BF}" dt="2025-06-10T10:05:01.712" v="48" actId="14100"/>
        <pc:sldMkLst>
          <pc:docMk/>
          <pc:sldMk cId="212287590" sldId="301"/>
        </pc:sldMkLst>
        <pc:picChg chg="mod">
          <ac:chgData name="" userId="03f6739f7a11ec75" providerId="LiveId" clId="{6F8FD6A3-75A1-424E-AA49-94E94FA796BF}" dt="2025-06-10T10:04:49.287" v="45" actId="1076"/>
          <ac:picMkLst>
            <pc:docMk/>
            <pc:sldMk cId="212287590" sldId="301"/>
            <ac:picMk id="3" creationId="{BD4D1854-968D-4587-BC89-4E09BDAD03C7}"/>
          </ac:picMkLst>
        </pc:picChg>
        <pc:picChg chg="add mod">
          <ac:chgData name="" userId="03f6739f7a11ec75" providerId="LiveId" clId="{6F8FD6A3-75A1-424E-AA49-94E94FA796BF}" dt="2025-06-10T10:05:01.712" v="48" actId="14100"/>
          <ac:picMkLst>
            <pc:docMk/>
            <pc:sldMk cId="212287590" sldId="301"/>
            <ac:picMk id="4" creationId="{CC06B50B-3FDF-49B3-A407-C1B1AFF9F1DA}"/>
          </ac:picMkLst>
        </pc:picChg>
      </pc:sldChg>
      <pc:sldChg chg="addSp delSp modSp">
        <pc:chgData name="" userId="03f6739f7a11ec75" providerId="LiveId" clId="{6F8FD6A3-75A1-424E-AA49-94E94FA796BF}" dt="2025-06-10T10:00:27.290" v="7" actId="14100"/>
        <pc:sldMkLst>
          <pc:docMk/>
          <pc:sldMk cId="278833106" sldId="303"/>
        </pc:sldMkLst>
        <pc:picChg chg="add mod">
          <ac:chgData name="" userId="03f6739f7a11ec75" providerId="LiveId" clId="{6F8FD6A3-75A1-424E-AA49-94E94FA796BF}" dt="2025-06-10T10:00:27.290" v="7" actId="14100"/>
          <ac:picMkLst>
            <pc:docMk/>
            <pc:sldMk cId="278833106" sldId="303"/>
            <ac:picMk id="3" creationId="{6728075A-FAB4-475A-9290-A064EFE856BF}"/>
          </ac:picMkLst>
        </pc:picChg>
        <pc:picChg chg="del">
          <ac:chgData name="" userId="03f6739f7a11ec75" providerId="LiveId" clId="{6F8FD6A3-75A1-424E-AA49-94E94FA796BF}" dt="2025-06-10T09:59:49.404" v="0" actId="478"/>
          <ac:picMkLst>
            <pc:docMk/>
            <pc:sldMk cId="278833106" sldId="303"/>
            <ac:picMk id="5" creationId="{8B136EAC-9817-443D-9691-31449BB0ECF9}"/>
          </ac:picMkLst>
        </pc:picChg>
      </pc:sldChg>
      <pc:sldChg chg="addSp delSp modSp">
        <pc:chgData name="" userId="03f6739f7a11ec75" providerId="LiveId" clId="{6F8FD6A3-75A1-424E-AA49-94E94FA796BF}" dt="2025-06-10T10:06:17.799" v="55" actId="14100"/>
        <pc:sldMkLst>
          <pc:docMk/>
          <pc:sldMk cId="2248326428" sldId="304"/>
        </pc:sldMkLst>
        <pc:picChg chg="del">
          <ac:chgData name="" userId="03f6739f7a11ec75" providerId="LiveId" clId="{6F8FD6A3-75A1-424E-AA49-94E94FA796BF}" dt="2025-06-10T10:05:52.696" v="51" actId="478"/>
          <ac:picMkLst>
            <pc:docMk/>
            <pc:sldMk cId="2248326428" sldId="304"/>
            <ac:picMk id="3" creationId="{841C7A82-F808-467C-90E9-0A6707238275}"/>
          </ac:picMkLst>
        </pc:picChg>
        <pc:picChg chg="add mod">
          <ac:chgData name="" userId="03f6739f7a11ec75" providerId="LiveId" clId="{6F8FD6A3-75A1-424E-AA49-94E94FA796BF}" dt="2025-06-10T10:06:17.799" v="55" actId="14100"/>
          <ac:picMkLst>
            <pc:docMk/>
            <pc:sldMk cId="2248326428" sldId="304"/>
            <ac:picMk id="4" creationId="{B1AB4CBA-17D5-414D-9383-A34E021C6C2F}"/>
          </ac:picMkLst>
        </pc:picChg>
      </pc:sldChg>
      <pc:sldChg chg="addSp modSp">
        <pc:chgData name="" userId="03f6739f7a11ec75" providerId="LiveId" clId="{6F8FD6A3-75A1-424E-AA49-94E94FA796BF}" dt="2025-06-10T10:00:59.518" v="11" actId="14100"/>
        <pc:sldMkLst>
          <pc:docMk/>
          <pc:sldMk cId="1005411465" sldId="314"/>
        </pc:sldMkLst>
        <pc:picChg chg="mod">
          <ac:chgData name="" userId="03f6739f7a11ec75" providerId="LiveId" clId="{6F8FD6A3-75A1-424E-AA49-94E94FA796BF}" dt="2025-06-10T10:00:41.829" v="8" actId="1076"/>
          <ac:picMkLst>
            <pc:docMk/>
            <pc:sldMk cId="1005411465" sldId="314"/>
            <ac:picMk id="4" creationId="{61AC94A6-32B4-4376-82CB-24298D1CC074}"/>
          </ac:picMkLst>
        </pc:picChg>
        <pc:picChg chg="add mod">
          <ac:chgData name="" userId="03f6739f7a11ec75" providerId="LiveId" clId="{6F8FD6A3-75A1-424E-AA49-94E94FA796BF}" dt="2025-06-10T10:00:59.518" v="11" actId="14100"/>
          <ac:picMkLst>
            <pc:docMk/>
            <pc:sldMk cId="1005411465" sldId="314"/>
            <ac:picMk id="5" creationId="{9D20C42B-87CB-408E-882A-7F943E1143B4}"/>
          </ac:picMkLst>
        </pc:picChg>
      </pc:sldChg>
      <pc:sldChg chg="addSp delSp modSp">
        <pc:chgData name="" userId="03f6739f7a11ec75" providerId="LiveId" clId="{6F8FD6A3-75A1-424E-AA49-94E94FA796BF}" dt="2025-06-10T10:08:41.450" v="80" actId="207"/>
        <pc:sldMkLst>
          <pc:docMk/>
          <pc:sldMk cId="1219444373" sldId="315"/>
        </pc:sldMkLst>
        <pc:spChg chg="add mod">
          <ac:chgData name="" userId="03f6739f7a11ec75" providerId="LiveId" clId="{6F8FD6A3-75A1-424E-AA49-94E94FA796BF}" dt="2025-06-10T10:08:41.450" v="80" actId="207"/>
          <ac:spMkLst>
            <pc:docMk/>
            <pc:sldMk cId="1219444373" sldId="315"/>
            <ac:spMk id="2" creationId="{8C6D81B2-6FF1-44B0-9566-8504934F451C}"/>
          </ac:spMkLst>
        </pc:spChg>
        <pc:picChg chg="del">
          <ac:chgData name="" userId="03f6739f7a11ec75" providerId="LiveId" clId="{6F8FD6A3-75A1-424E-AA49-94E94FA796BF}" dt="2025-06-10T10:06:38.287" v="58" actId="478"/>
          <ac:picMkLst>
            <pc:docMk/>
            <pc:sldMk cId="1219444373" sldId="315"/>
            <ac:picMk id="4" creationId="{87FEC199-1506-4E96-95DE-317C8DBAD050}"/>
          </ac:picMkLst>
        </pc:picChg>
        <pc:picChg chg="del">
          <ac:chgData name="" userId="03f6739f7a11ec75" providerId="LiveId" clId="{6F8FD6A3-75A1-424E-AA49-94E94FA796BF}" dt="2025-06-10T10:06:39.863" v="59" actId="478"/>
          <ac:picMkLst>
            <pc:docMk/>
            <pc:sldMk cId="1219444373" sldId="315"/>
            <ac:picMk id="5" creationId="{27A5A83C-2013-45E0-85ED-72CB59ECD555}"/>
          </ac:picMkLst>
        </pc:picChg>
        <pc:picChg chg="add mod">
          <ac:chgData name="" userId="03f6739f7a11ec75" providerId="LiveId" clId="{6F8FD6A3-75A1-424E-AA49-94E94FA796BF}" dt="2025-06-10T10:07:26.805" v="68" actId="14100"/>
          <ac:picMkLst>
            <pc:docMk/>
            <pc:sldMk cId="1219444373" sldId="315"/>
            <ac:picMk id="6" creationId="{2346DAE0-7A5C-4715-BAF4-F36346F1B86C}"/>
          </ac:picMkLst>
        </pc:picChg>
      </pc:sldChg>
      <pc:sldChg chg="addSp modSp add">
        <pc:chgData name="" userId="03f6739f7a11ec75" providerId="LiveId" clId="{6F8FD6A3-75A1-424E-AA49-94E94FA796BF}" dt="2025-06-10T10:03:45.931" v="43" actId="14100"/>
        <pc:sldMkLst>
          <pc:docMk/>
          <pc:sldMk cId="3474978974" sldId="323"/>
        </pc:sldMkLst>
        <pc:picChg chg="add mod">
          <ac:chgData name="" userId="03f6739f7a11ec75" providerId="LiveId" clId="{6F8FD6A3-75A1-424E-AA49-94E94FA796BF}" dt="2025-06-10T10:02:08.565" v="20" actId="14100"/>
          <ac:picMkLst>
            <pc:docMk/>
            <pc:sldMk cId="3474978974" sldId="323"/>
            <ac:picMk id="2" creationId="{FC1494FC-F7EC-4382-9AEA-106EB3FE6D23}"/>
          </ac:picMkLst>
        </pc:picChg>
        <pc:picChg chg="add mod">
          <ac:chgData name="" userId="03f6739f7a11ec75" providerId="LiveId" clId="{6F8FD6A3-75A1-424E-AA49-94E94FA796BF}" dt="2025-06-10T10:03:27.192" v="37" actId="14100"/>
          <ac:picMkLst>
            <pc:docMk/>
            <pc:sldMk cId="3474978974" sldId="323"/>
            <ac:picMk id="3" creationId="{A4C82EF3-EE38-478E-8DA7-2E5C6A939E16}"/>
          </ac:picMkLst>
        </pc:picChg>
        <pc:picChg chg="add mod">
          <ac:chgData name="" userId="03f6739f7a11ec75" providerId="LiveId" clId="{6F8FD6A3-75A1-424E-AA49-94E94FA796BF}" dt="2025-06-10T10:03:33.298" v="40" actId="1076"/>
          <ac:picMkLst>
            <pc:docMk/>
            <pc:sldMk cId="3474978974" sldId="323"/>
            <ac:picMk id="4" creationId="{9063085F-84FA-45A2-8AB2-980B5CEC9679}"/>
          </ac:picMkLst>
        </pc:picChg>
        <pc:picChg chg="add mod modCrop">
          <ac:chgData name="" userId="03f6739f7a11ec75" providerId="LiveId" clId="{6F8FD6A3-75A1-424E-AA49-94E94FA796BF}" dt="2025-06-10T10:03:08.029" v="33" actId="732"/>
          <ac:picMkLst>
            <pc:docMk/>
            <pc:sldMk cId="3474978974" sldId="323"/>
            <ac:picMk id="5" creationId="{1F6B29C0-61C1-42E1-8C37-3EAC61A3CAB0}"/>
          </ac:picMkLst>
        </pc:picChg>
        <pc:picChg chg="add mod">
          <ac:chgData name="" userId="03f6739f7a11ec75" providerId="LiveId" clId="{6F8FD6A3-75A1-424E-AA49-94E94FA796BF}" dt="2025-06-10T10:03:11.554" v="34" actId="1076"/>
          <ac:picMkLst>
            <pc:docMk/>
            <pc:sldMk cId="3474978974" sldId="323"/>
            <ac:picMk id="6" creationId="{65189508-316C-4FF1-8BB5-CB08EED68FCB}"/>
          </ac:picMkLst>
        </pc:picChg>
        <pc:picChg chg="add mod">
          <ac:chgData name="" userId="03f6739f7a11ec75" providerId="LiveId" clId="{6F8FD6A3-75A1-424E-AA49-94E94FA796BF}" dt="2025-06-10T10:03:45.931" v="43" actId="14100"/>
          <ac:picMkLst>
            <pc:docMk/>
            <pc:sldMk cId="3474978974" sldId="323"/>
            <ac:picMk id="7" creationId="{08C2BF9F-94A5-48E2-9EBB-2808525AF664}"/>
          </ac:picMkLst>
        </pc:picChg>
      </pc:sldChg>
      <pc:sldChg chg="add del">
        <pc:chgData name="" userId="03f6739f7a11ec75" providerId="LiveId" clId="{6F8FD6A3-75A1-424E-AA49-94E94FA796BF}" dt="2025-06-11T05:40:04.224" v="107" actId="2696"/>
        <pc:sldMkLst>
          <pc:docMk/>
          <pc:sldMk cId="1143891500" sldId="324"/>
        </pc:sldMkLst>
      </pc:sldChg>
      <pc:sldChg chg="modSp add">
        <pc:chgData name="" userId="03f6739f7a11ec75" providerId="LiveId" clId="{6F8FD6A3-75A1-424E-AA49-94E94FA796BF}" dt="2025-06-11T05:41:43.379" v="145" actId="14100"/>
        <pc:sldMkLst>
          <pc:docMk/>
          <pc:sldMk cId="2107213348" sldId="324"/>
        </pc:sldMkLst>
        <pc:spChg chg="mod">
          <ac:chgData name="" userId="03f6739f7a11ec75" providerId="LiveId" clId="{6F8FD6A3-75A1-424E-AA49-94E94FA796BF}" dt="2025-06-11T05:41:43.379" v="145" actId="14100"/>
          <ac:spMkLst>
            <pc:docMk/>
            <pc:sldMk cId="2107213348" sldId="324"/>
            <ac:spMk id="4" creationId="{AFF54D68-8E55-4B4C-BC2D-BFFC4ECA29F8}"/>
          </ac:spMkLst>
        </pc:spChg>
        <pc:spChg chg="mod">
          <ac:chgData name="" userId="03f6739f7a11ec75" providerId="LiveId" clId="{6F8FD6A3-75A1-424E-AA49-94E94FA796BF}" dt="2025-06-11T05:41:23.978" v="111"/>
          <ac:spMkLst>
            <pc:docMk/>
            <pc:sldMk cId="2107213348" sldId="324"/>
            <ac:spMk id="5" creationId="{35442150-AF3B-47E9-954C-CEB1358139C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B08-604B-45D7-B999-D672270030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AD9999-A356-403A-82D5-721D7D44A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E18204-8F27-461C-B1A9-046F7F4D1547}"/>
              </a:ext>
            </a:extLst>
          </p:cNvPr>
          <p:cNvSpPr>
            <a:spLocks noGrp="1"/>
          </p:cNvSpPr>
          <p:nvPr>
            <p:ph type="dt" sz="half" idx="10"/>
          </p:nvPr>
        </p:nvSpPr>
        <p:spPr/>
        <p:txBody>
          <a:bodyPr/>
          <a:lstStyle/>
          <a:p>
            <a:fld id="{87F1A5EB-6EF5-452B-B962-B6582BF22E23}" type="datetimeFigureOut">
              <a:rPr lang="en-US" smtClean="0"/>
              <a:t>6/11/2025</a:t>
            </a:fld>
            <a:endParaRPr lang="en-US"/>
          </a:p>
        </p:txBody>
      </p:sp>
      <p:sp>
        <p:nvSpPr>
          <p:cNvPr id="5" name="Footer Placeholder 4">
            <a:extLst>
              <a:ext uri="{FF2B5EF4-FFF2-40B4-BE49-F238E27FC236}">
                <a16:creationId xmlns:a16="http://schemas.microsoft.com/office/drawing/2014/main" id="{FEBB4022-DEA7-4096-A059-04E09F904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C77B9-C40B-468E-AFB0-450342818EE8}"/>
              </a:ext>
            </a:extLst>
          </p:cNvPr>
          <p:cNvSpPr>
            <a:spLocks noGrp="1"/>
          </p:cNvSpPr>
          <p:nvPr>
            <p:ph type="sldNum" sz="quarter" idx="12"/>
          </p:nvPr>
        </p:nvSpPr>
        <p:spPr/>
        <p:txBody>
          <a:bodyPr/>
          <a:lstStyle/>
          <a:p>
            <a:fld id="{A8D9A303-E1AA-450C-B8FF-3218C11952EF}" type="slidenum">
              <a:rPr lang="en-US" smtClean="0"/>
              <a:t>‹#›</a:t>
            </a:fld>
            <a:endParaRPr lang="en-US"/>
          </a:p>
        </p:txBody>
      </p:sp>
    </p:spTree>
    <p:extLst>
      <p:ext uri="{BB962C8B-B14F-4D97-AF65-F5344CB8AC3E}">
        <p14:creationId xmlns:p14="http://schemas.microsoft.com/office/powerpoint/2010/main" val="1088599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1CDB-4742-4D18-BC24-289E69ACE5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D8A619-210A-4347-A05C-A7EABB206A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06AFA-A2EE-4F58-83D2-6E26C3684732}"/>
              </a:ext>
            </a:extLst>
          </p:cNvPr>
          <p:cNvSpPr>
            <a:spLocks noGrp="1"/>
          </p:cNvSpPr>
          <p:nvPr>
            <p:ph type="dt" sz="half" idx="10"/>
          </p:nvPr>
        </p:nvSpPr>
        <p:spPr/>
        <p:txBody>
          <a:bodyPr/>
          <a:lstStyle/>
          <a:p>
            <a:fld id="{87F1A5EB-6EF5-452B-B962-B6582BF22E23}" type="datetimeFigureOut">
              <a:rPr lang="en-US" smtClean="0"/>
              <a:t>6/11/2025</a:t>
            </a:fld>
            <a:endParaRPr lang="en-US"/>
          </a:p>
        </p:txBody>
      </p:sp>
      <p:sp>
        <p:nvSpPr>
          <p:cNvPr id="5" name="Footer Placeholder 4">
            <a:extLst>
              <a:ext uri="{FF2B5EF4-FFF2-40B4-BE49-F238E27FC236}">
                <a16:creationId xmlns:a16="http://schemas.microsoft.com/office/drawing/2014/main" id="{29D89487-362B-41FD-BE0E-3B18A7919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48FE57-7DCC-4C30-83AF-40108603183F}"/>
              </a:ext>
            </a:extLst>
          </p:cNvPr>
          <p:cNvSpPr>
            <a:spLocks noGrp="1"/>
          </p:cNvSpPr>
          <p:nvPr>
            <p:ph type="sldNum" sz="quarter" idx="12"/>
          </p:nvPr>
        </p:nvSpPr>
        <p:spPr/>
        <p:txBody>
          <a:bodyPr/>
          <a:lstStyle/>
          <a:p>
            <a:fld id="{A8D9A303-E1AA-450C-B8FF-3218C11952EF}" type="slidenum">
              <a:rPr lang="en-US" smtClean="0"/>
              <a:t>‹#›</a:t>
            </a:fld>
            <a:endParaRPr lang="en-US"/>
          </a:p>
        </p:txBody>
      </p:sp>
    </p:spTree>
    <p:extLst>
      <p:ext uri="{BB962C8B-B14F-4D97-AF65-F5344CB8AC3E}">
        <p14:creationId xmlns:p14="http://schemas.microsoft.com/office/powerpoint/2010/main" val="1015443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903B00-0E3C-450A-8FB9-05C075EE4E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B1E41C-5D44-4D04-8895-12D829EB519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283B7-F6A4-476E-8390-7993A7E5ED2B}"/>
              </a:ext>
            </a:extLst>
          </p:cNvPr>
          <p:cNvSpPr>
            <a:spLocks noGrp="1"/>
          </p:cNvSpPr>
          <p:nvPr>
            <p:ph type="dt" sz="half" idx="10"/>
          </p:nvPr>
        </p:nvSpPr>
        <p:spPr/>
        <p:txBody>
          <a:bodyPr/>
          <a:lstStyle/>
          <a:p>
            <a:fld id="{87F1A5EB-6EF5-452B-B962-B6582BF22E23}" type="datetimeFigureOut">
              <a:rPr lang="en-US" smtClean="0"/>
              <a:t>6/11/2025</a:t>
            </a:fld>
            <a:endParaRPr lang="en-US"/>
          </a:p>
        </p:txBody>
      </p:sp>
      <p:sp>
        <p:nvSpPr>
          <p:cNvPr id="5" name="Footer Placeholder 4">
            <a:extLst>
              <a:ext uri="{FF2B5EF4-FFF2-40B4-BE49-F238E27FC236}">
                <a16:creationId xmlns:a16="http://schemas.microsoft.com/office/drawing/2014/main" id="{64F5ED0A-43FB-4F43-8326-BC0EC9229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D2BBE-4B59-42AF-8281-84C799D03839}"/>
              </a:ext>
            </a:extLst>
          </p:cNvPr>
          <p:cNvSpPr>
            <a:spLocks noGrp="1"/>
          </p:cNvSpPr>
          <p:nvPr>
            <p:ph type="sldNum" sz="quarter" idx="12"/>
          </p:nvPr>
        </p:nvSpPr>
        <p:spPr/>
        <p:txBody>
          <a:bodyPr/>
          <a:lstStyle/>
          <a:p>
            <a:fld id="{A8D9A303-E1AA-450C-B8FF-3218C11952EF}" type="slidenum">
              <a:rPr lang="en-US" smtClean="0"/>
              <a:t>‹#›</a:t>
            </a:fld>
            <a:endParaRPr lang="en-US"/>
          </a:p>
        </p:txBody>
      </p:sp>
    </p:spTree>
    <p:extLst>
      <p:ext uri="{BB962C8B-B14F-4D97-AF65-F5344CB8AC3E}">
        <p14:creationId xmlns:p14="http://schemas.microsoft.com/office/powerpoint/2010/main" val="161013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8F39-D8D1-414F-92CC-10B8614B2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986689-178C-48ED-831F-EEF0D44ED1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4404C-9304-4C04-8B1C-48B044BF2834}"/>
              </a:ext>
            </a:extLst>
          </p:cNvPr>
          <p:cNvSpPr>
            <a:spLocks noGrp="1"/>
          </p:cNvSpPr>
          <p:nvPr>
            <p:ph type="dt" sz="half" idx="10"/>
          </p:nvPr>
        </p:nvSpPr>
        <p:spPr/>
        <p:txBody>
          <a:bodyPr/>
          <a:lstStyle/>
          <a:p>
            <a:fld id="{87F1A5EB-6EF5-452B-B962-B6582BF22E23}" type="datetimeFigureOut">
              <a:rPr lang="en-US" smtClean="0"/>
              <a:t>6/11/2025</a:t>
            </a:fld>
            <a:endParaRPr lang="en-US"/>
          </a:p>
        </p:txBody>
      </p:sp>
      <p:sp>
        <p:nvSpPr>
          <p:cNvPr id="5" name="Footer Placeholder 4">
            <a:extLst>
              <a:ext uri="{FF2B5EF4-FFF2-40B4-BE49-F238E27FC236}">
                <a16:creationId xmlns:a16="http://schemas.microsoft.com/office/drawing/2014/main" id="{EC4AC438-6FE0-4A92-B90B-BE830D9A6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83458-3072-435D-8B8E-D09EBD5797D5}"/>
              </a:ext>
            </a:extLst>
          </p:cNvPr>
          <p:cNvSpPr>
            <a:spLocks noGrp="1"/>
          </p:cNvSpPr>
          <p:nvPr>
            <p:ph type="sldNum" sz="quarter" idx="12"/>
          </p:nvPr>
        </p:nvSpPr>
        <p:spPr/>
        <p:txBody>
          <a:bodyPr/>
          <a:lstStyle/>
          <a:p>
            <a:fld id="{A8D9A303-E1AA-450C-B8FF-3218C11952EF}" type="slidenum">
              <a:rPr lang="en-US" smtClean="0"/>
              <a:t>‹#›</a:t>
            </a:fld>
            <a:endParaRPr lang="en-US"/>
          </a:p>
        </p:txBody>
      </p:sp>
    </p:spTree>
    <p:extLst>
      <p:ext uri="{BB962C8B-B14F-4D97-AF65-F5344CB8AC3E}">
        <p14:creationId xmlns:p14="http://schemas.microsoft.com/office/powerpoint/2010/main" val="2377021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D47B1-C5DA-4638-B3C7-8B308615CA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6EA95C-3114-4B19-8FD3-0C8BB2488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61566E6-0280-403A-ACBB-A3F55C581E14}"/>
              </a:ext>
            </a:extLst>
          </p:cNvPr>
          <p:cNvSpPr>
            <a:spLocks noGrp="1"/>
          </p:cNvSpPr>
          <p:nvPr>
            <p:ph type="dt" sz="half" idx="10"/>
          </p:nvPr>
        </p:nvSpPr>
        <p:spPr/>
        <p:txBody>
          <a:bodyPr/>
          <a:lstStyle/>
          <a:p>
            <a:fld id="{87F1A5EB-6EF5-452B-B962-B6582BF22E23}" type="datetimeFigureOut">
              <a:rPr lang="en-US" smtClean="0"/>
              <a:t>6/11/2025</a:t>
            </a:fld>
            <a:endParaRPr lang="en-US"/>
          </a:p>
        </p:txBody>
      </p:sp>
      <p:sp>
        <p:nvSpPr>
          <p:cNvPr id="5" name="Footer Placeholder 4">
            <a:extLst>
              <a:ext uri="{FF2B5EF4-FFF2-40B4-BE49-F238E27FC236}">
                <a16:creationId xmlns:a16="http://schemas.microsoft.com/office/drawing/2014/main" id="{449DA639-20F0-402F-9011-3E74B7E12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E553B-97C6-4418-93F4-3D8D31517170}"/>
              </a:ext>
            </a:extLst>
          </p:cNvPr>
          <p:cNvSpPr>
            <a:spLocks noGrp="1"/>
          </p:cNvSpPr>
          <p:nvPr>
            <p:ph type="sldNum" sz="quarter" idx="12"/>
          </p:nvPr>
        </p:nvSpPr>
        <p:spPr/>
        <p:txBody>
          <a:bodyPr/>
          <a:lstStyle/>
          <a:p>
            <a:fld id="{A8D9A303-E1AA-450C-B8FF-3218C11952EF}" type="slidenum">
              <a:rPr lang="en-US" smtClean="0"/>
              <a:t>‹#›</a:t>
            </a:fld>
            <a:endParaRPr lang="en-US"/>
          </a:p>
        </p:txBody>
      </p:sp>
    </p:spTree>
    <p:extLst>
      <p:ext uri="{BB962C8B-B14F-4D97-AF65-F5344CB8AC3E}">
        <p14:creationId xmlns:p14="http://schemas.microsoft.com/office/powerpoint/2010/main" val="2991831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D1FA-AE47-4F6B-AB49-0FF60B3180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59BCDA-DE5D-49E8-B323-25B6DCA5A5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96E85F-DDA6-4574-B5AA-B15653F23A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CEC876-638A-4E2D-BC9C-8FE70672DB4D}"/>
              </a:ext>
            </a:extLst>
          </p:cNvPr>
          <p:cNvSpPr>
            <a:spLocks noGrp="1"/>
          </p:cNvSpPr>
          <p:nvPr>
            <p:ph type="dt" sz="half" idx="10"/>
          </p:nvPr>
        </p:nvSpPr>
        <p:spPr/>
        <p:txBody>
          <a:bodyPr/>
          <a:lstStyle/>
          <a:p>
            <a:fld id="{87F1A5EB-6EF5-452B-B962-B6582BF22E23}" type="datetimeFigureOut">
              <a:rPr lang="en-US" smtClean="0"/>
              <a:t>6/11/2025</a:t>
            </a:fld>
            <a:endParaRPr lang="en-US"/>
          </a:p>
        </p:txBody>
      </p:sp>
      <p:sp>
        <p:nvSpPr>
          <p:cNvPr id="6" name="Footer Placeholder 5">
            <a:extLst>
              <a:ext uri="{FF2B5EF4-FFF2-40B4-BE49-F238E27FC236}">
                <a16:creationId xmlns:a16="http://schemas.microsoft.com/office/drawing/2014/main" id="{2DCCA279-4387-4702-8DE8-FEC90212C4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E262C-4981-4620-96E9-697DE2FB4F62}"/>
              </a:ext>
            </a:extLst>
          </p:cNvPr>
          <p:cNvSpPr>
            <a:spLocks noGrp="1"/>
          </p:cNvSpPr>
          <p:nvPr>
            <p:ph type="sldNum" sz="quarter" idx="12"/>
          </p:nvPr>
        </p:nvSpPr>
        <p:spPr/>
        <p:txBody>
          <a:bodyPr/>
          <a:lstStyle/>
          <a:p>
            <a:fld id="{A8D9A303-E1AA-450C-B8FF-3218C11952EF}" type="slidenum">
              <a:rPr lang="en-US" smtClean="0"/>
              <a:t>‹#›</a:t>
            </a:fld>
            <a:endParaRPr lang="en-US"/>
          </a:p>
        </p:txBody>
      </p:sp>
    </p:spTree>
    <p:extLst>
      <p:ext uri="{BB962C8B-B14F-4D97-AF65-F5344CB8AC3E}">
        <p14:creationId xmlns:p14="http://schemas.microsoft.com/office/powerpoint/2010/main" val="54622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8E9C-9FC3-4F90-BD65-3C80F7E4A1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14406C-11EE-4E64-B26A-DE77FAAA2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FC727-11CC-4411-AD26-C1C6BA66C4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AB7F77-4A28-411C-B992-124AC814FA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8330516-A21C-4565-8131-022266B8E9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F74D6A-9EA2-4BD9-9F7C-E603D13128AB}"/>
              </a:ext>
            </a:extLst>
          </p:cNvPr>
          <p:cNvSpPr>
            <a:spLocks noGrp="1"/>
          </p:cNvSpPr>
          <p:nvPr>
            <p:ph type="dt" sz="half" idx="10"/>
          </p:nvPr>
        </p:nvSpPr>
        <p:spPr/>
        <p:txBody>
          <a:bodyPr/>
          <a:lstStyle/>
          <a:p>
            <a:fld id="{87F1A5EB-6EF5-452B-B962-B6582BF22E23}" type="datetimeFigureOut">
              <a:rPr lang="en-US" smtClean="0"/>
              <a:t>6/11/2025</a:t>
            </a:fld>
            <a:endParaRPr lang="en-US"/>
          </a:p>
        </p:txBody>
      </p:sp>
      <p:sp>
        <p:nvSpPr>
          <p:cNvPr id="8" name="Footer Placeholder 7">
            <a:extLst>
              <a:ext uri="{FF2B5EF4-FFF2-40B4-BE49-F238E27FC236}">
                <a16:creationId xmlns:a16="http://schemas.microsoft.com/office/drawing/2014/main" id="{BB64BABB-4D83-4107-B050-A82F62336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BEE948-4193-4E31-B8F2-274B19CCAC84}"/>
              </a:ext>
            </a:extLst>
          </p:cNvPr>
          <p:cNvSpPr>
            <a:spLocks noGrp="1"/>
          </p:cNvSpPr>
          <p:nvPr>
            <p:ph type="sldNum" sz="quarter" idx="12"/>
          </p:nvPr>
        </p:nvSpPr>
        <p:spPr/>
        <p:txBody>
          <a:bodyPr/>
          <a:lstStyle/>
          <a:p>
            <a:fld id="{A8D9A303-E1AA-450C-B8FF-3218C11952EF}" type="slidenum">
              <a:rPr lang="en-US" smtClean="0"/>
              <a:t>‹#›</a:t>
            </a:fld>
            <a:endParaRPr lang="en-US"/>
          </a:p>
        </p:txBody>
      </p:sp>
    </p:spTree>
    <p:extLst>
      <p:ext uri="{BB962C8B-B14F-4D97-AF65-F5344CB8AC3E}">
        <p14:creationId xmlns:p14="http://schemas.microsoft.com/office/powerpoint/2010/main" val="34397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7B08-B0E4-42F6-BE52-3A7550D21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5CD00C-063C-4A19-A322-4109F9A7F8F2}"/>
              </a:ext>
            </a:extLst>
          </p:cNvPr>
          <p:cNvSpPr>
            <a:spLocks noGrp="1"/>
          </p:cNvSpPr>
          <p:nvPr>
            <p:ph type="dt" sz="half" idx="10"/>
          </p:nvPr>
        </p:nvSpPr>
        <p:spPr/>
        <p:txBody>
          <a:bodyPr/>
          <a:lstStyle/>
          <a:p>
            <a:fld id="{87F1A5EB-6EF5-452B-B962-B6582BF22E23}" type="datetimeFigureOut">
              <a:rPr lang="en-US" smtClean="0"/>
              <a:t>6/11/2025</a:t>
            </a:fld>
            <a:endParaRPr lang="en-US"/>
          </a:p>
        </p:txBody>
      </p:sp>
      <p:sp>
        <p:nvSpPr>
          <p:cNvPr id="4" name="Footer Placeholder 3">
            <a:extLst>
              <a:ext uri="{FF2B5EF4-FFF2-40B4-BE49-F238E27FC236}">
                <a16:creationId xmlns:a16="http://schemas.microsoft.com/office/drawing/2014/main" id="{80CEDA70-B4D7-41EE-9219-998AEA0076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02E5D9-687C-4101-8580-8BE1BB4FAF69}"/>
              </a:ext>
            </a:extLst>
          </p:cNvPr>
          <p:cNvSpPr>
            <a:spLocks noGrp="1"/>
          </p:cNvSpPr>
          <p:nvPr>
            <p:ph type="sldNum" sz="quarter" idx="12"/>
          </p:nvPr>
        </p:nvSpPr>
        <p:spPr/>
        <p:txBody>
          <a:bodyPr/>
          <a:lstStyle/>
          <a:p>
            <a:fld id="{A8D9A303-E1AA-450C-B8FF-3218C11952EF}" type="slidenum">
              <a:rPr lang="en-US" smtClean="0"/>
              <a:t>‹#›</a:t>
            </a:fld>
            <a:endParaRPr lang="en-US"/>
          </a:p>
        </p:txBody>
      </p:sp>
    </p:spTree>
    <p:extLst>
      <p:ext uri="{BB962C8B-B14F-4D97-AF65-F5344CB8AC3E}">
        <p14:creationId xmlns:p14="http://schemas.microsoft.com/office/powerpoint/2010/main" val="728768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466C0-5BC7-46B2-86E4-256E6D1CD8B3}"/>
              </a:ext>
            </a:extLst>
          </p:cNvPr>
          <p:cNvSpPr>
            <a:spLocks noGrp="1"/>
          </p:cNvSpPr>
          <p:nvPr>
            <p:ph type="dt" sz="half" idx="10"/>
          </p:nvPr>
        </p:nvSpPr>
        <p:spPr/>
        <p:txBody>
          <a:bodyPr/>
          <a:lstStyle/>
          <a:p>
            <a:fld id="{87F1A5EB-6EF5-452B-B962-B6582BF22E23}" type="datetimeFigureOut">
              <a:rPr lang="en-US" smtClean="0"/>
              <a:t>6/11/2025</a:t>
            </a:fld>
            <a:endParaRPr lang="en-US"/>
          </a:p>
        </p:txBody>
      </p:sp>
      <p:sp>
        <p:nvSpPr>
          <p:cNvPr id="3" name="Footer Placeholder 2">
            <a:extLst>
              <a:ext uri="{FF2B5EF4-FFF2-40B4-BE49-F238E27FC236}">
                <a16:creationId xmlns:a16="http://schemas.microsoft.com/office/drawing/2014/main" id="{E3358850-BB73-44F1-BB5A-4345B78951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AFA879-85C3-43DF-B3E1-4DCD688234CC}"/>
              </a:ext>
            </a:extLst>
          </p:cNvPr>
          <p:cNvSpPr>
            <a:spLocks noGrp="1"/>
          </p:cNvSpPr>
          <p:nvPr>
            <p:ph type="sldNum" sz="quarter" idx="12"/>
          </p:nvPr>
        </p:nvSpPr>
        <p:spPr/>
        <p:txBody>
          <a:bodyPr/>
          <a:lstStyle/>
          <a:p>
            <a:fld id="{A8D9A303-E1AA-450C-B8FF-3218C11952EF}" type="slidenum">
              <a:rPr lang="en-US" smtClean="0"/>
              <a:t>‹#›</a:t>
            </a:fld>
            <a:endParaRPr lang="en-US"/>
          </a:p>
        </p:txBody>
      </p:sp>
    </p:spTree>
    <p:extLst>
      <p:ext uri="{BB962C8B-B14F-4D97-AF65-F5344CB8AC3E}">
        <p14:creationId xmlns:p14="http://schemas.microsoft.com/office/powerpoint/2010/main" val="482915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A047-FCC4-4A8A-BB7C-7CFC5E9FB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89E26D-C784-4B0E-A2A6-4617F9F2BC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67AF78-2352-4F29-9AE1-5E2DA181A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4F6ED4-1F1F-4030-9ACE-A607A91C34AC}"/>
              </a:ext>
            </a:extLst>
          </p:cNvPr>
          <p:cNvSpPr>
            <a:spLocks noGrp="1"/>
          </p:cNvSpPr>
          <p:nvPr>
            <p:ph type="dt" sz="half" idx="10"/>
          </p:nvPr>
        </p:nvSpPr>
        <p:spPr/>
        <p:txBody>
          <a:bodyPr/>
          <a:lstStyle/>
          <a:p>
            <a:fld id="{87F1A5EB-6EF5-452B-B962-B6582BF22E23}" type="datetimeFigureOut">
              <a:rPr lang="en-US" smtClean="0"/>
              <a:t>6/11/2025</a:t>
            </a:fld>
            <a:endParaRPr lang="en-US"/>
          </a:p>
        </p:txBody>
      </p:sp>
      <p:sp>
        <p:nvSpPr>
          <p:cNvPr id="6" name="Footer Placeholder 5">
            <a:extLst>
              <a:ext uri="{FF2B5EF4-FFF2-40B4-BE49-F238E27FC236}">
                <a16:creationId xmlns:a16="http://schemas.microsoft.com/office/drawing/2014/main" id="{19ED7717-E356-4113-B757-0EC860C525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71674E-F07B-4A10-82FC-39802BB86010}"/>
              </a:ext>
            </a:extLst>
          </p:cNvPr>
          <p:cNvSpPr>
            <a:spLocks noGrp="1"/>
          </p:cNvSpPr>
          <p:nvPr>
            <p:ph type="sldNum" sz="quarter" idx="12"/>
          </p:nvPr>
        </p:nvSpPr>
        <p:spPr/>
        <p:txBody>
          <a:bodyPr/>
          <a:lstStyle/>
          <a:p>
            <a:fld id="{A8D9A303-E1AA-450C-B8FF-3218C11952EF}" type="slidenum">
              <a:rPr lang="en-US" smtClean="0"/>
              <a:t>‹#›</a:t>
            </a:fld>
            <a:endParaRPr lang="en-US"/>
          </a:p>
        </p:txBody>
      </p:sp>
    </p:spTree>
    <p:extLst>
      <p:ext uri="{BB962C8B-B14F-4D97-AF65-F5344CB8AC3E}">
        <p14:creationId xmlns:p14="http://schemas.microsoft.com/office/powerpoint/2010/main" val="367534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0062-959E-4A03-8032-21F2B9B2E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DC98FB-37A3-4531-9EF9-A26CA090BB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E83616-06B0-40DC-92FC-A4845847E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88A24F-34AF-4B2C-A0A7-F915A519A03A}"/>
              </a:ext>
            </a:extLst>
          </p:cNvPr>
          <p:cNvSpPr>
            <a:spLocks noGrp="1"/>
          </p:cNvSpPr>
          <p:nvPr>
            <p:ph type="dt" sz="half" idx="10"/>
          </p:nvPr>
        </p:nvSpPr>
        <p:spPr/>
        <p:txBody>
          <a:bodyPr/>
          <a:lstStyle/>
          <a:p>
            <a:fld id="{87F1A5EB-6EF5-452B-B962-B6582BF22E23}" type="datetimeFigureOut">
              <a:rPr lang="en-US" smtClean="0"/>
              <a:t>6/11/2025</a:t>
            </a:fld>
            <a:endParaRPr lang="en-US"/>
          </a:p>
        </p:txBody>
      </p:sp>
      <p:sp>
        <p:nvSpPr>
          <p:cNvPr id="6" name="Footer Placeholder 5">
            <a:extLst>
              <a:ext uri="{FF2B5EF4-FFF2-40B4-BE49-F238E27FC236}">
                <a16:creationId xmlns:a16="http://schemas.microsoft.com/office/drawing/2014/main" id="{A796E12F-D5E4-41F3-80D3-1433CA588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B8BF1-895E-4AA3-86A2-7E9CEC97289D}"/>
              </a:ext>
            </a:extLst>
          </p:cNvPr>
          <p:cNvSpPr>
            <a:spLocks noGrp="1"/>
          </p:cNvSpPr>
          <p:nvPr>
            <p:ph type="sldNum" sz="quarter" idx="12"/>
          </p:nvPr>
        </p:nvSpPr>
        <p:spPr/>
        <p:txBody>
          <a:bodyPr/>
          <a:lstStyle/>
          <a:p>
            <a:fld id="{A8D9A303-E1AA-450C-B8FF-3218C11952EF}" type="slidenum">
              <a:rPr lang="en-US" smtClean="0"/>
              <a:t>‹#›</a:t>
            </a:fld>
            <a:endParaRPr lang="en-US"/>
          </a:p>
        </p:txBody>
      </p:sp>
    </p:spTree>
    <p:extLst>
      <p:ext uri="{BB962C8B-B14F-4D97-AF65-F5344CB8AC3E}">
        <p14:creationId xmlns:p14="http://schemas.microsoft.com/office/powerpoint/2010/main" val="356924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94C46-3267-4367-AB1D-63FF3B4A18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4A9D7E-F660-440D-BC4E-7A6F05D950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97B37-7069-41B2-AC22-184917C7A1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F1A5EB-6EF5-452B-B962-B6582BF22E23}" type="datetimeFigureOut">
              <a:rPr lang="en-US" smtClean="0"/>
              <a:t>6/11/2025</a:t>
            </a:fld>
            <a:endParaRPr lang="en-US"/>
          </a:p>
        </p:txBody>
      </p:sp>
      <p:sp>
        <p:nvSpPr>
          <p:cNvPr id="5" name="Footer Placeholder 4">
            <a:extLst>
              <a:ext uri="{FF2B5EF4-FFF2-40B4-BE49-F238E27FC236}">
                <a16:creationId xmlns:a16="http://schemas.microsoft.com/office/drawing/2014/main" id="{A5698C4C-3675-45E0-A516-64837709F7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E71585-3E41-46EF-81E9-B61CD63056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9A303-E1AA-450C-B8FF-3218C11952EF}" type="slidenum">
              <a:rPr lang="en-US" smtClean="0"/>
              <a:t>‹#›</a:t>
            </a:fld>
            <a:endParaRPr lang="en-US"/>
          </a:p>
        </p:txBody>
      </p:sp>
    </p:spTree>
    <p:extLst>
      <p:ext uri="{BB962C8B-B14F-4D97-AF65-F5344CB8AC3E}">
        <p14:creationId xmlns:p14="http://schemas.microsoft.com/office/powerpoint/2010/main" val="4182156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4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5390"/>
                    </a14:imgEffect>
                    <a14:imgEffect>
                      <a14:saturation sat="9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FC8BAA-5DA0-4A4A-9D08-055369B898FD}"/>
              </a:ext>
            </a:extLst>
          </p:cNvPr>
          <p:cNvSpPr>
            <a:spLocks noGrp="1"/>
          </p:cNvSpPr>
          <p:nvPr>
            <p:ph type="title"/>
          </p:nvPr>
        </p:nvSpPr>
        <p:spPr>
          <a:xfrm>
            <a:off x="838200" y="869578"/>
            <a:ext cx="10515600" cy="1325563"/>
          </a:xfrm>
        </p:spPr>
        <p:txBody>
          <a:bodyPr anchor="t">
            <a:normAutofit fontScale="90000"/>
          </a:bodyPr>
          <a:lstStyle/>
          <a:p>
            <a:pPr algn="ctr"/>
            <a:br>
              <a:rPr lang="en-US" sz="3600" b="1" dirty="0">
                <a:solidFill>
                  <a:schemeClr val="accent1">
                    <a:lumMod val="50000"/>
                  </a:schemeClr>
                </a:solidFill>
                <a:latin typeface="Arial Rounded MT Bold" panose="020F0704030504030204" pitchFamily="34" charset="0"/>
              </a:rPr>
            </a:br>
            <a:r>
              <a:rPr lang="en-US" sz="3600" b="1" dirty="0">
                <a:solidFill>
                  <a:schemeClr val="accent1">
                    <a:lumMod val="50000"/>
                  </a:schemeClr>
                </a:solidFill>
                <a:latin typeface="Arial Rounded MT Bold" panose="020F0704030504030204" pitchFamily="34" charset="0"/>
              </a:rPr>
              <a:t>Airline Reservation and Management System</a:t>
            </a:r>
            <a:br>
              <a:rPr lang="en-US" dirty="0"/>
            </a:br>
            <a:endParaRPr lang="en-US" dirty="0"/>
          </a:p>
        </p:txBody>
      </p:sp>
      <p:pic>
        <p:nvPicPr>
          <p:cNvPr id="11" name="Picture 10">
            <a:extLst>
              <a:ext uri="{FF2B5EF4-FFF2-40B4-BE49-F238E27FC236}">
                <a16:creationId xmlns:a16="http://schemas.microsoft.com/office/drawing/2014/main" id="{20285929-6F78-4A7C-A430-26496D66F293}"/>
              </a:ext>
            </a:extLst>
          </p:cNvPr>
          <p:cNvPicPr/>
          <p:nvPr/>
        </p:nvPicPr>
        <p:blipFill>
          <a:blip r:embed="rId4">
            <a:extLst>
              <a:ext uri="{28A0092B-C50C-407E-A947-70E740481C1C}">
                <a14:useLocalDpi xmlns:a14="http://schemas.microsoft.com/office/drawing/2010/main" val="0"/>
              </a:ext>
            </a:extLst>
          </a:blip>
          <a:stretch>
            <a:fillRect/>
          </a:stretch>
        </p:blipFill>
        <p:spPr>
          <a:xfrm>
            <a:off x="10092579" y="5142098"/>
            <a:ext cx="2099421" cy="1692649"/>
          </a:xfrm>
          <a:prstGeom prst="rect">
            <a:avLst/>
          </a:prstGeom>
          <a:effectLst>
            <a:softEdge rad="241300"/>
          </a:effectLst>
        </p:spPr>
      </p:pic>
      <p:sp>
        <p:nvSpPr>
          <p:cNvPr id="4" name="TextBox 3">
            <a:extLst>
              <a:ext uri="{FF2B5EF4-FFF2-40B4-BE49-F238E27FC236}">
                <a16:creationId xmlns:a16="http://schemas.microsoft.com/office/drawing/2014/main" id="{874DD9D0-F962-4718-86AD-432D6D8E6E57}"/>
              </a:ext>
            </a:extLst>
          </p:cNvPr>
          <p:cNvSpPr txBox="1"/>
          <p:nvPr/>
        </p:nvSpPr>
        <p:spPr>
          <a:xfrm>
            <a:off x="647700" y="2387436"/>
            <a:ext cx="6197600" cy="3600986"/>
          </a:xfrm>
          <a:prstGeom prst="rect">
            <a:avLst/>
          </a:prstGeom>
          <a:solidFill>
            <a:schemeClr val="accent1">
              <a:lumMod val="20000"/>
              <a:lumOff val="80000"/>
              <a:alpha val="44000"/>
            </a:schemeClr>
          </a:solidFill>
          <a:effectLst>
            <a:outerShdw blurRad="50800" dist="50800" dir="5400000" algn="ctr" rotWithShape="0">
              <a:schemeClr val="accent1">
                <a:lumMod val="20000"/>
                <a:lumOff val="80000"/>
              </a:schemeClr>
            </a:outerShdw>
          </a:effectLst>
        </p:spPr>
        <p:txBody>
          <a:bodyPr wrap="square" rtlCol="0">
            <a:spAutoFit/>
          </a:bodyPr>
          <a:lstStyle/>
          <a:p>
            <a:r>
              <a:rPr lang="en-US" sz="2400" b="1" u="sng" dirty="0">
                <a:solidFill>
                  <a:schemeClr val="accent1">
                    <a:lumMod val="50000"/>
                  </a:schemeClr>
                </a:solidFill>
              </a:rPr>
              <a:t>Group Members: </a:t>
            </a:r>
            <a:endParaRPr lang="en-US" sz="2400" dirty="0">
              <a:solidFill>
                <a:schemeClr val="accent1">
                  <a:lumMod val="50000"/>
                </a:schemeClr>
              </a:solidFill>
            </a:endParaRPr>
          </a:p>
          <a:p>
            <a:r>
              <a:rPr lang="en-US" sz="2400" dirty="0">
                <a:solidFill>
                  <a:schemeClr val="accent1">
                    <a:lumMod val="50000"/>
                  </a:schemeClr>
                </a:solidFill>
              </a:rPr>
              <a:t>                        Saleha Khurram (243529)</a:t>
            </a:r>
          </a:p>
          <a:p>
            <a:r>
              <a:rPr lang="en-US" sz="2400" dirty="0">
                <a:solidFill>
                  <a:schemeClr val="accent1">
                    <a:lumMod val="50000"/>
                  </a:schemeClr>
                </a:solidFill>
              </a:rPr>
              <a:t>                         </a:t>
            </a:r>
            <a:r>
              <a:rPr lang="en-US" sz="2400" dirty="0" err="1">
                <a:solidFill>
                  <a:schemeClr val="accent1">
                    <a:lumMod val="50000"/>
                  </a:schemeClr>
                </a:solidFill>
              </a:rPr>
              <a:t>Abeera</a:t>
            </a:r>
            <a:r>
              <a:rPr lang="en-US" sz="2400" dirty="0">
                <a:solidFill>
                  <a:schemeClr val="accent1">
                    <a:lumMod val="50000"/>
                  </a:schemeClr>
                </a:solidFill>
              </a:rPr>
              <a:t> Shahid (243589)</a:t>
            </a:r>
          </a:p>
          <a:p>
            <a:r>
              <a:rPr lang="en-US" sz="2400" b="1" u="sng" dirty="0">
                <a:solidFill>
                  <a:schemeClr val="accent1">
                    <a:lumMod val="50000"/>
                  </a:schemeClr>
                </a:solidFill>
              </a:rPr>
              <a:t>Course Information:</a:t>
            </a:r>
            <a:endParaRPr lang="en-US" sz="2400" dirty="0">
              <a:solidFill>
                <a:schemeClr val="accent1">
                  <a:lumMod val="50000"/>
                </a:schemeClr>
              </a:solidFill>
            </a:endParaRPr>
          </a:p>
          <a:p>
            <a:r>
              <a:rPr lang="en-US" sz="2400" b="1" dirty="0">
                <a:solidFill>
                  <a:schemeClr val="accent1">
                    <a:lumMod val="50000"/>
                  </a:schemeClr>
                </a:solidFill>
              </a:rPr>
              <a:t>Course Name:</a:t>
            </a:r>
            <a:r>
              <a:rPr lang="en-US" sz="2400" dirty="0">
                <a:solidFill>
                  <a:schemeClr val="accent1">
                    <a:lumMod val="50000"/>
                  </a:schemeClr>
                </a:solidFill>
              </a:rPr>
              <a:t>  Database Systems</a:t>
            </a:r>
          </a:p>
          <a:p>
            <a:r>
              <a:rPr lang="en-US" sz="2400" b="1" dirty="0">
                <a:solidFill>
                  <a:schemeClr val="accent1">
                    <a:lumMod val="50000"/>
                  </a:schemeClr>
                </a:solidFill>
              </a:rPr>
              <a:t>Course Code:</a:t>
            </a:r>
            <a:r>
              <a:rPr lang="en-US" sz="2400" dirty="0">
                <a:solidFill>
                  <a:schemeClr val="accent1">
                    <a:lumMod val="50000"/>
                  </a:schemeClr>
                </a:solidFill>
              </a:rPr>
              <a:t> CS130 &amp; CS130L</a:t>
            </a:r>
          </a:p>
          <a:p>
            <a:r>
              <a:rPr lang="en-US" sz="2400" b="1" u="sng" dirty="0">
                <a:solidFill>
                  <a:schemeClr val="accent1">
                    <a:lumMod val="50000"/>
                  </a:schemeClr>
                </a:solidFill>
              </a:rPr>
              <a:t>Instructor Name: </a:t>
            </a:r>
            <a:r>
              <a:rPr lang="en-US" sz="2400" dirty="0">
                <a:solidFill>
                  <a:schemeClr val="accent1">
                    <a:lumMod val="50000"/>
                  </a:schemeClr>
                </a:solidFill>
              </a:rPr>
              <a:t>Mr. Muhammad Faisal Idrees</a:t>
            </a:r>
          </a:p>
          <a:p>
            <a:r>
              <a:rPr lang="en-US" sz="2400" b="1" u="sng" dirty="0">
                <a:solidFill>
                  <a:schemeClr val="accent1">
                    <a:lumMod val="50000"/>
                  </a:schemeClr>
                </a:solidFill>
              </a:rPr>
              <a:t>Date of Submission: </a:t>
            </a:r>
            <a:r>
              <a:rPr lang="en-US" sz="2400" u="sng" dirty="0">
                <a:solidFill>
                  <a:schemeClr val="accent1">
                    <a:lumMod val="50000"/>
                  </a:schemeClr>
                </a:solidFill>
              </a:rPr>
              <a:t> </a:t>
            </a:r>
            <a:r>
              <a:rPr lang="en-US" sz="2400" dirty="0">
                <a:solidFill>
                  <a:schemeClr val="accent1">
                    <a:lumMod val="50000"/>
                  </a:schemeClr>
                </a:solidFill>
              </a:rPr>
              <a:t>09-06-2025</a:t>
            </a:r>
          </a:p>
          <a:p>
            <a:endParaRPr lang="en-US" dirty="0"/>
          </a:p>
          <a:p>
            <a:r>
              <a:rPr lang="en-US" dirty="0"/>
              <a:t> </a:t>
            </a:r>
          </a:p>
        </p:txBody>
      </p:sp>
    </p:spTree>
    <p:extLst>
      <p:ext uri="{BB962C8B-B14F-4D97-AF65-F5344CB8AC3E}">
        <p14:creationId xmlns:p14="http://schemas.microsoft.com/office/powerpoint/2010/main" val="120665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6000">
              <a:schemeClr val="accent1">
                <a:lumMod val="20000"/>
                <a:lumOff val="80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4000" u="sng">
                <a:latin typeface="Arial Rounded MT Bold" panose="020F0704030504030204" pitchFamily="34" charset="0"/>
              </a:rPr>
              <a:t>Queries Applied:-</a:t>
            </a:r>
          </a:p>
        </p:txBody>
      </p:sp>
      <p:sp>
        <p:nvSpPr>
          <p:cNvPr id="3" name="TextBox 2">
            <a:extLst>
              <a:ext uri="{FF2B5EF4-FFF2-40B4-BE49-F238E27FC236}">
                <a16:creationId xmlns:a16="http://schemas.microsoft.com/office/drawing/2014/main" id="{3B1F4DA6-D0C1-4DE4-8715-7B2AF47B722D}"/>
              </a:ext>
            </a:extLst>
          </p:cNvPr>
          <p:cNvSpPr txBox="1"/>
          <p:nvPr/>
        </p:nvSpPr>
        <p:spPr>
          <a:xfrm>
            <a:off x="771525" y="1552575"/>
            <a:ext cx="6762750" cy="5355312"/>
          </a:xfrm>
          <a:prstGeom prst="rect">
            <a:avLst/>
          </a:prstGeom>
          <a:noFill/>
        </p:spPr>
        <p:txBody>
          <a:bodyPr wrap="square" rtlCol="0">
            <a:spAutoFit/>
          </a:bodyPr>
          <a:lstStyle/>
          <a:p>
            <a:r>
              <a:rPr lang="en-US" b="1" u="sng">
                <a:latin typeface="Arial" panose="020B0604020202020204" pitchFamily="34" charset="0"/>
                <a:cs typeface="Arial" panose="020B0604020202020204" pitchFamily="34" charset="0"/>
              </a:rPr>
              <a:t>Data Definition Language (DDL): </a:t>
            </a:r>
          </a:p>
          <a:p>
            <a:endParaRPr lang="en-US" b="1">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DDL stands for Data Definition Language. It's used to define or modify the structure of a database, including:</a:t>
            </a:r>
          </a:p>
          <a:p>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Creating</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Altering or dropping tables, indexes, and other database objects.</a:t>
            </a:r>
          </a:p>
          <a:p>
            <a:endParaRPr lang="en-US">
              <a:latin typeface="Arial" panose="020B0604020202020204" pitchFamily="34" charset="0"/>
              <a:cs typeface="Arial" panose="020B0604020202020204" pitchFamily="34" charset="0"/>
            </a:endParaRPr>
          </a:p>
          <a:p>
            <a:pPr lvl="0"/>
            <a:r>
              <a:rPr lang="en-US" b="1" u="sng">
                <a:latin typeface="Arial" panose="020B0604020202020204" pitchFamily="34" charset="0"/>
                <a:cs typeface="Arial" panose="020B0604020202020204" pitchFamily="34" charset="0"/>
              </a:rPr>
              <a:t>Data Manipulation Language (DML): </a:t>
            </a:r>
          </a:p>
          <a:p>
            <a:pPr lvl="0"/>
            <a:endParaRPr lang="en-US" b="1">
              <a:latin typeface="Arial" panose="020B0604020202020204" pitchFamily="34" charset="0"/>
              <a:cs typeface="Arial" panose="020B0604020202020204" pitchFamily="34" charset="0"/>
            </a:endParaRPr>
          </a:p>
          <a:p>
            <a:r>
              <a:rPr lang="en-US" b="1">
                <a:latin typeface="Arial" panose="020B0604020202020204" pitchFamily="34" charset="0"/>
                <a:cs typeface="Arial" panose="020B0604020202020204" pitchFamily="34" charset="0"/>
              </a:rPr>
              <a:t>DML</a:t>
            </a:r>
            <a:r>
              <a:rPr lang="en-US">
                <a:latin typeface="Arial" panose="020B0604020202020204" pitchFamily="34" charset="0"/>
                <a:cs typeface="Arial" panose="020B0604020202020204" pitchFamily="34" charset="0"/>
              </a:rPr>
              <a:t> commands are used to manipulate data in a database, including:</a:t>
            </a:r>
          </a:p>
          <a:p>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INSERT</a:t>
            </a:r>
            <a:r>
              <a:rPr lang="en-US" b="1">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 Adding new data</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UPDATE</a:t>
            </a:r>
            <a:r>
              <a:rPr lang="en-US" b="1">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 Modifying existing data</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DELETE</a:t>
            </a:r>
            <a:r>
              <a:rPr lang="en-US" b="1">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 Deleting data</a:t>
            </a:r>
          </a:p>
          <a:p>
            <a:endParaRPr lang="en-US"/>
          </a:p>
          <a:p>
            <a:endParaRPr lang="en-US"/>
          </a:p>
        </p:txBody>
      </p:sp>
    </p:spTree>
    <p:extLst>
      <p:ext uri="{BB962C8B-B14F-4D97-AF65-F5344CB8AC3E}">
        <p14:creationId xmlns:p14="http://schemas.microsoft.com/office/powerpoint/2010/main" val="65529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a:t>
            </a:r>
          </a:p>
        </p:txBody>
      </p:sp>
      <p:sp>
        <p:nvSpPr>
          <p:cNvPr id="3" name="TextBox 2">
            <a:extLst>
              <a:ext uri="{FF2B5EF4-FFF2-40B4-BE49-F238E27FC236}">
                <a16:creationId xmlns:a16="http://schemas.microsoft.com/office/drawing/2014/main" id="{3B1F4DA6-D0C1-4DE4-8715-7B2AF47B722D}"/>
              </a:ext>
            </a:extLst>
          </p:cNvPr>
          <p:cNvSpPr txBox="1"/>
          <p:nvPr/>
        </p:nvSpPr>
        <p:spPr>
          <a:xfrm>
            <a:off x="771524" y="1552574"/>
            <a:ext cx="7591425" cy="5078313"/>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Query:</a:t>
            </a:r>
          </a:p>
          <a:p>
            <a:r>
              <a:rPr lang="en-US">
                <a:latin typeface="Arial" panose="020B0604020202020204" pitchFamily="34" charset="0"/>
                <a:cs typeface="Arial" panose="020B0604020202020204" pitchFamily="34" charset="0"/>
              </a:rPr>
              <a:t>CREATE DATABASE [Flight Reservation System];</a:t>
            </a:r>
          </a:p>
          <a:p>
            <a:r>
              <a:rPr lang="en-US">
                <a:latin typeface="Arial" panose="020B0604020202020204" pitchFamily="34" charset="0"/>
                <a:cs typeface="Arial" panose="020B0604020202020204" pitchFamily="34" charset="0"/>
              </a:rPr>
              <a:t>USE [Flight Reservation System];</a:t>
            </a:r>
          </a:p>
          <a:p>
            <a:r>
              <a:rPr lang="en-US" b="1" u="sng">
                <a:latin typeface="Arial" panose="020B0604020202020204" pitchFamily="34" charset="0"/>
                <a:cs typeface="Arial" panose="020B0604020202020204" pitchFamily="34" charset="0"/>
              </a:rPr>
              <a:t>Output:</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b="1">
                <a:latin typeface="Arial" panose="020B0604020202020204" pitchFamily="34" charset="0"/>
                <a:cs typeface="Arial" panose="020B0604020202020204" pitchFamily="34" charset="0"/>
              </a:rPr>
              <a:t>-- Table to store aircraft information</a:t>
            </a:r>
          </a:p>
          <a:p>
            <a:r>
              <a:rPr lang="en-US">
                <a:latin typeface="Arial" panose="020B0604020202020204" pitchFamily="34" charset="0"/>
                <a:cs typeface="Arial" panose="020B0604020202020204" pitchFamily="34" charset="0"/>
              </a:rPr>
              <a:t>CREATE TABLE Aircraft (</a:t>
            </a:r>
          </a:p>
          <a:p>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AircraftID</a:t>
            </a:r>
            <a:r>
              <a:rPr lang="en-US">
                <a:latin typeface="Arial" panose="020B0604020202020204" pitchFamily="34" charset="0"/>
                <a:cs typeface="Arial" panose="020B0604020202020204" pitchFamily="34" charset="0"/>
              </a:rPr>
              <a:t> INT PRIMARY KEY, -- Unique ID for the aircraft</a:t>
            </a:r>
          </a:p>
          <a:p>
            <a:r>
              <a:rPr lang="en-US">
                <a:latin typeface="Arial" panose="020B0604020202020204" pitchFamily="34" charset="0"/>
                <a:cs typeface="Arial" panose="020B0604020202020204" pitchFamily="34" charset="0"/>
              </a:rPr>
              <a:t>    Model VARCHAR(50) NOT NULL, -- Model name of the aircraft</a:t>
            </a:r>
          </a:p>
          <a:p>
            <a:r>
              <a:rPr lang="en-US">
                <a:latin typeface="Arial" panose="020B0604020202020204" pitchFamily="34" charset="0"/>
                <a:cs typeface="Arial" panose="020B0604020202020204" pitchFamily="34" charset="0"/>
              </a:rPr>
              <a:t>    Manufacturer VARCHAR(50) NOT NULL, -- Manufacturer name</a:t>
            </a:r>
          </a:p>
          <a:p>
            <a:r>
              <a:rPr lang="en-US">
                <a:latin typeface="Arial" panose="020B0604020202020204" pitchFamily="34" charset="0"/>
                <a:cs typeface="Arial" panose="020B0604020202020204" pitchFamily="34" charset="0"/>
              </a:rPr>
              <a:t>    Capacity INT NOT NULL, -- Seating capacity</a:t>
            </a:r>
          </a:p>
          <a:p>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AircraftCode</a:t>
            </a:r>
            <a:r>
              <a:rPr lang="en-US">
                <a:latin typeface="Arial" panose="020B0604020202020204" pitchFamily="34" charset="0"/>
                <a:cs typeface="Arial" panose="020B0604020202020204" pitchFamily="34" charset="0"/>
              </a:rPr>
              <a:t> VARCHAR(20) NOT NULL, -- Unique aircraft code</a:t>
            </a:r>
          </a:p>
          <a:p>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AirlineID</a:t>
            </a:r>
            <a:r>
              <a:rPr lang="en-US">
                <a:latin typeface="Arial" panose="020B0604020202020204" pitchFamily="34" charset="0"/>
                <a:cs typeface="Arial" panose="020B0604020202020204" pitchFamily="34" charset="0"/>
              </a:rPr>
              <a:t> INT NOT NULL -- Associated airline</a:t>
            </a:r>
          </a:p>
          <a:p>
            <a:r>
              <a:rPr lang="en-US">
                <a:latin typeface="Arial" panose="020B0604020202020204" pitchFamily="34" charset="0"/>
                <a:cs typeface="Arial" panose="020B0604020202020204" pitchFamily="34" charset="0"/>
              </a:rPr>
              <a:t>); </a:t>
            </a:r>
          </a:p>
          <a:p>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C7FAA50-E544-41D1-ABDE-0216F6E8A5E7}"/>
              </a:ext>
            </a:extLst>
          </p:cNvPr>
          <p:cNvPicPr/>
          <p:nvPr/>
        </p:nvPicPr>
        <p:blipFill rotWithShape="1">
          <a:blip r:embed="rId2"/>
          <a:srcRect b="18391"/>
          <a:stretch/>
        </p:blipFill>
        <p:spPr bwMode="auto">
          <a:xfrm>
            <a:off x="771525" y="2906892"/>
            <a:ext cx="3533775" cy="4508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1140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771524" y="1552574"/>
            <a:ext cx="7591425" cy="4247317"/>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Query:</a:t>
            </a:r>
          </a:p>
          <a:p>
            <a:r>
              <a:rPr lang="en-US">
                <a:latin typeface="Arial" panose="020B0604020202020204" pitchFamily="34" charset="0"/>
                <a:cs typeface="Arial" panose="020B0604020202020204" pitchFamily="34" charset="0"/>
              </a:rPr>
              <a:t>-- Linking table for many-to-many relationship between Reservation and Seat</a:t>
            </a:r>
          </a:p>
          <a:p>
            <a:r>
              <a:rPr lang="en-US">
                <a:latin typeface="Arial" panose="020B0604020202020204" pitchFamily="34" charset="0"/>
                <a:cs typeface="Arial" panose="020B0604020202020204" pitchFamily="34" charset="0"/>
              </a:rPr>
              <a:t>CREATE TABLE </a:t>
            </a:r>
            <a:r>
              <a:rPr lang="en-US" err="1">
                <a:latin typeface="Arial" panose="020B0604020202020204" pitchFamily="34" charset="0"/>
                <a:cs typeface="Arial" panose="020B0604020202020204" pitchFamily="34" charset="0"/>
              </a:rPr>
              <a:t>ReservationSeat</a:t>
            </a:r>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ReservationID</a:t>
            </a:r>
            <a:r>
              <a:rPr lang="en-US">
                <a:latin typeface="Arial" panose="020B0604020202020204" pitchFamily="34" charset="0"/>
                <a:cs typeface="Arial" panose="020B0604020202020204" pitchFamily="34" charset="0"/>
              </a:rPr>
              <a:t> INT NOT NULL, -- Linked reservation</a:t>
            </a:r>
          </a:p>
          <a:p>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SeatID</a:t>
            </a:r>
            <a:r>
              <a:rPr lang="en-US">
                <a:latin typeface="Arial" panose="020B0604020202020204" pitchFamily="34" charset="0"/>
                <a:cs typeface="Arial" panose="020B0604020202020204" pitchFamily="34" charset="0"/>
              </a:rPr>
              <a:t> INT NOT NULL, -- Linked seat</a:t>
            </a:r>
          </a:p>
          <a:p>
            <a:r>
              <a:rPr lang="en-US">
                <a:latin typeface="Arial" panose="020B0604020202020204" pitchFamily="34" charset="0"/>
                <a:cs typeface="Arial" panose="020B0604020202020204" pitchFamily="34" charset="0"/>
              </a:rPr>
              <a:t>    PRIMARY KEY (</a:t>
            </a:r>
            <a:r>
              <a:rPr lang="en-US" err="1">
                <a:latin typeface="Arial" panose="020B0604020202020204" pitchFamily="34" charset="0"/>
                <a:cs typeface="Arial" panose="020B0604020202020204" pitchFamily="34" charset="0"/>
              </a:rPr>
              <a:t>ReservationID</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SeatID</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    FOREIGN KEY (</a:t>
            </a:r>
            <a:r>
              <a:rPr lang="en-US" err="1">
                <a:latin typeface="Arial" panose="020B0604020202020204" pitchFamily="34" charset="0"/>
                <a:cs typeface="Arial" panose="020B0604020202020204" pitchFamily="34" charset="0"/>
              </a:rPr>
              <a:t>ReservationID</a:t>
            </a:r>
            <a:r>
              <a:rPr lang="en-US">
                <a:latin typeface="Arial" panose="020B0604020202020204" pitchFamily="34" charset="0"/>
                <a:cs typeface="Arial" panose="020B0604020202020204" pitchFamily="34" charset="0"/>
              </a:rPr>
              <a:t>) REFERENCES Reservation(</a:t>
            </a:r>
            <a:r>
              <a:rPr lang="en-US" err="1">
                <a:latin typeface="Arial" panose="020B0604020202020204" pitchFamily="34" charset="0"/>
                <a:cs typeface="Arial" panose="020B0604020202020204" pitchFamily="34" charset="0"/>
              </a:rPr>
              <a:t>ReservationID</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    FOREIGN KEY (</a:t>
            </a:r>
            <a:r>
              <a:rPr lang="en-US" err="1">
                <a:latin typeface="Arial" panose="020B0604020202020204" pitchFamily="34" charset="0"/>
                <a:cs typeface="Arial" panose="020B0604020202020204" pitchFamily="34" charset="0"/>
              </a:rPr>
              <a:t>SeatID</a:t>
            </a:r>
            <a:r>
              <a:rPr lang="en-US">
                <a:latin typeface="Arial" panose="020B0604020202020204" pitchFamily="34" charset="0"/>
                <a:cs typeface="Arial" panose="020B0604020202020204" pitchFamily="34" charset="0"/>
              </a:rPr>
              <a:t>) REFERENCES Seat(</a:t>
            </a:r>
            <a:r>
              <a:rPr lang="en-US" err="1">
                <a:latin typeface="Arial" panose="020B0604020202020204" pitchFamily="34" charset="0"/>
                <a:cs typeface="Arial" panose="020B0604020202020204" pitchFamily="34" charset="0"/>
              </a:rPr>
              <a:t>SeatID</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a:t>
            </a:r>
          </a:p>
          <a:p>
            <a:endParaRPr lang="en-US"/>
          </a:p>
          <a:p>
            <a:r>
              <a:rPr lang="en-US" b="1" u="sng">
                <a:latin typeface="Arial" panose="020B0604020202020204" pitchFamily="34" charset="0"/>
                <a:cs typeface="Arial" panose="020B0604020202020204" pitchFamily="34" charset="0"/>
              </a:rPr>
              <a:t>Output:</a:t>
            </a:r>
          </a:p>
          <a:p>
            <a:endParaRPr lang="en-US" b="1" u="sng">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197F52B-7446-494D-BD41-14794F2EC813}"/>
              </a:ext>
            </a:extLst>
          </p:cNvPr>
          <p:cNvPicPr>
            <a:picLocks noChangeAspect="1"/>
          </p:cNvPicPr>
          <p:nvPr/>
        </p:nvPicPr>
        <p:blipFill>
          <a:blip r:embed="rId2"/>
          <a:stretch>
            <a:fillRect/>
          </a:stretch>
        </p:blipFill>
        <p:spPr>
          <a:xfrm>
            <a:off x="1804600" y="4776739"/>
            <a:ext cx="2762636" cy="695422"/>
          </a:xfrm>
          <a:prstGeom prst="rect">
            <a:avLst/>
          </a:prstGeom>
        </p:spPr>
      </p:pic>
      <p:pic>
        <p:nvPicPr>
          <p:cNvPr id="6" name="Picture 5">
            <a:extLst>
              <a:ext uri="{FF2B5EF4-FFF2-40B4-BE49-F238E27FC236}">
                <a16:creationId xmlns:a16="http://schemas.microsoft.com/office/drawing/2014/main" id="{236D57DF-6DAC-4676-A619-8540DCD48D47}"/>
              </a:ext>
            </a:extLst>
          </p:cNvPr>
          <p:cNvPicPr>
            <a:picLocks noChangeAspect="1"/>
          </p:cNvPicPr>
          <p:nvPr/>
        </p:nvPicPr>
        <p:blipFill>
          <a:blip r:embed="rId3"/>
          <a:stretch>
            <a:fillRect/>
          </a:stretch>
        </p:blipFill>
        <p:spPr>
          <a:xfrm>
            <a:off x="5090866" y="4705291"/>
            <a:ext cx="3534268" cy="838317"/>
          </a:xfrm>
          <a:prstGeom prst="rect">
            <a:avLst/>
          </a:prstGeom>
        </p:spPr>
      </p:pic>
    </p:spTree>
    <p:extLst>
      <p:ext uri="{BB962C8B-B14F-4D97-AF65-F5344CB8AC3E}">
        <p14:creationId xmlns:p14="http://schemas.microsoft.com/office/powerpoint/2010/main" val="1319557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771524" y="1552574"/>
            <a:ext cx="7591425" cy="4801314"/>
          </a:xfrm>
          <a:prstGeom prst="rect">
            <a:avLst/>
          </a:prstGeom>
          <a:noFill/>
        </p:spPr>
        <p:txBody>
          <a:bodyPr wrap="square" rtlCol="0">
            <a:spAutoFit/>
          </a:bodyPr>
          <a:lstStyle/>
          <a:p>
            <a:pPr lvl="0"/>
            <a:r>
              <a:rPr lang="en-US" b="1" u="sng">
                <a:latin typeface="Arial" panose="020B0604020202020204" pitchFamily="34" charset="0"/>
                <a:cs typeface="Arial" panose="020B0604020202020204" pitchFamily="34" charset="0"/>
              </a:rPr>
              <a:t>Insertion Query:</a:t>
            </a:r>
            <a:endParaRPr lang="en-US" b="1">
              <a:latin typeface="Arial" panose="020B0604020202020204" pitchFamily="34" charset="0"/>
              <a:cs typeface="Arial" panose="020B0604020202020204" pitchFamily="34" charset="0"/>
            </a:endParaRPr>
          </a:p>
          <a:p>
            <a:r>
              <a:rPr lang="en-US"/>
              <a:t> </a:t>
            </a:r>
          </a:p>
          <a:p>
            <a:r>
              <a:rPr lang="en-US">
                <a:latin typeface="Arial" panose="020B0604020202020204" pitchFamily="34" charset="0"/>
                <a:cs typeface="Arial" panose="020B0604020202020204" pitchFamily="34" charset="0"/>
              </a:rPr>
              <a:t>--Insert query for Airline</a:t>
            </a:r>
          </a:p>
          <a:p>
            <a:r>
              <a:rPr lang="en-US">
                <a:latin typeface="Arial" panose="020B0604020202020204" pitchFamily="34" charset="0"/>
                <a:cs typeface="Arial" panose="020B0604020202020204" pitchFamily="34" charset="0"/>
              </a:rPr>
              <a:t>INSERT INTO Airline (</a:t>
            </a:r>
            <a:r>
              <a:rPr lang="en-US" err="1">
                <a:latin typeface="Arial" panose="020B0604020202020204" pitchFamily="34" charset="0"/>
                <a:cs typeface="Arial" panose="020B0604020202020204" pitchFamily="34" charset="0"/>
              </a:rPr>
              <a:t>AirlineID</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AirlineName</a:t>
            </a:r>
            <a:r>
              <a:rPr lang="en-US">
                <a:latin typeface="Arial" panose="020B0604020202020204" pitchFamily="34" charset="0"/>
                <a:cs typeface="Arial" panose="020B0604020202020204" pitchFamily="34" charset="0"/>
              </a:rPr>
              <a:t>, Country, </a:t>
            </a:r>
            <a:r>
              <a:rPr lang="en-US" err="1">
                <a:latin typeface="Arial" panose="020B0604020202020204" pitchFamily="34" charset="0"/>
                <a:cs typeface="Arial" panose="020B0604020202020204" pitchFamily="34" charset="0"/>
              </a:rPr>
              <a:t>ContactNum</a:t>
            </a:r>
            <a:r>
              <a:rPr lang="en-US">
                <a:latin typeface="Arial" panose="020B0604020202020204" pitchFamily="34" charset="0"/>
                <a:cs typeface="Arial" panose="020B0604020202020204" pitchFamily="34" charset="0"/>
              </a:rPr>
              <a:t>, Website) VALUES</a:t>
            </a:r>
          </a:p>
          <a:p>
            <a:r>
              <a:rPr lang="en-US">
                <a:latin typeface="Arial" panose="020B0604020202020204" pitchFamily="34" charset="0"/>
                <a:cs typeface="Arial" panose="020B0604020202020204" pitchFamily="34" charset="0"/>
              </a:rPr>
              <a:t>(1, 'Pakistan International Airlines', 'Pakistan', '+92-21-111-786-786', 'www.piac.com.pk'),</a:t>
            </a:r>
          </a:p>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Airblue</a:t>
            </a:r>
            <a:r>
              <a:rPr lang="en-US">
                <a:latin typeface="Arial" panose="020B0604020202020204" pitchFamily="34" charset="0"/>
                <a:cs typeface="Arial" panose="020B0604020202020204" pitchFamily="34" charset="0"/>
              </a:rPr>
              <a:t>', 'Pakistan', '+92-21-111-247-258', 'www.airblue.com'),</a:t>
            </a:r>
          </a:p>
          <a:p>
            <a:r>
              <a:rPr lang="en-US">
                <a:latin typeface="Arial" panose="020B0604020202020204" pitchFamily="34" charset="0"/>
                <a:cs typeface="Arial" panose="020B0604020202020204" pitchFamily="34" charset="0"/>
              </a:rPr>
              <a:t>(3, '</a:t>
            </a:r>
            <a:r>
              <a:rPr lang="en-US" err="1">
                <a:latin typeface="Arial" panose="020B0604020202020204" pitchFamily="34" charset="0"/>
                <a:cs typeface="Arial" panose="020B0604020202020204" pitchFamily="34" charset="0"/>
              </a:rPr>
              <a:t>SereneAir</a:t>
            </a:r>
            <a:r>
              <a:rPr lang="en-US">
                <a:latin typeface="Arial" panose="020B0604020202020204" pitchFamily="34" charset="0"/>
                <a:cs typeface="Arial" panose="020B0604020202020204" pitchFamily="34" charset="0"/>
              </a:rPr>
              <a:t>', 'Pakistan', '+92-51-111-737-363', 'www.sereneair.com');</a:t>
            </a:r>
          </a:p>
          <a:p>
            <a:endParaRPr lang="en-US"/>
          </a:p>
          <a:p>
            <a:r>
              <a:rPr lang="en-US" b="1" u="sng">
                <a:latin typeface="Arial" panose="020B0604020202020204" pitchFamily="34" charset="0"/>
                <a:cs typeface="Arial" panose="020B0604020202020204" pitchFamily="34" charset="0"/>
              </a:rPr>
              <a:t>Output: </a:t>
            </a:r>
          </a:p>
          <a:p>
            <a:endParaRPr lang="en-US" b="1" u="sng">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In this way, data is </a:t>
            </a:r>
            <a:r>
              <a:rPr lang="en-US" err="1">
                <a:latin typeface="Arial" panose="020B0604020202020204" pitchFamily="34" charset="0"/>
                <a:cs typeface="Arial" panose="020B0604020202020204" pitchFamily="34" charset="0"/>
              </a:rPr>
              <a:t>inseterted</a:t>
            </a:r>
            <a:r>
              <a:rPr lang="en-US">
                <a:latin typeface="Arial" panose="020B0604020202020204" pitchFamily="34" charset="0"/>
                <a:cs typeface="Arial" panose="020B0604020202020204" pitchFamily="34" charset="0"/>
              </a:rPr>
              <a:t> for all other tables. </a:t>
            </a:r>
          </a:p>
        </p:txBody>
      </p:sp>
      <p:pic>
        <p:nvPicPr>
          <p:cNvPr id="8" name="Picture 7">
            <a:extLst>
              <a:ext uri="{FF2B5EF4-FFF2-40B4-BE49-F238E27FC236}">
                <a16:creationId xmlns:a16="http://schemas.microsoft.com/office/drawing/2014/main" id="{17AB004F-4573-48A8-B532-5CDBAE47C116}"/>
              </a:ext>
            </a:extLst>
          </p:cNvPr>
          <p:cNvPicPr/>
          <p:nvPr/>
        </p:nvPicPr>
        <p:blipFill>
          <a:blip r:embed="rId2"/>
          <a:stretch>
            <a:fillRect/>
          </a:stretch>
        </p:blipFill>
        <p:spPr>
          <a:xfrm>
            <a:off x="2208847" y="4452937"/>
            <a:ext cx="3395794" cy="1120173"/>
          </a:xfrm>
          <a:prstGeom prst="rect">
            <a:avLst/>
          </a:prstGeom>
        </p:spPr>
      </p:pic>
    </p:spTree>
    <p:extLst>
      <p:ext uri="{BB962C8B-B14F-4D97-AF65-F5344CB8AC3E}">
        <p14:creationId xmlns:p14="http://schemas.microsoft.com/office/powerpoint/2010/main" val="44008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771524" y="1552574"/>
            <a:ext cx="7591425" cy="5909310"/>
          </a:xfrm>
          <a:prstGeom prst="rect">
            <a:avLst/>
          </a:prstGeom>
          <a:noFill/>
        </p:spPr>
        <p:txBody>
          <a:bodyPr wrap="square" rtlCol="0">
            <a:spAutoFit/>
          </a:bodyPr>
          <a:lstStyle/>
          <a:p>
            <a:pPr lvl="0"/>
            <a:r>
              <a:rPr lang="en-US" b="1" u="sng">
                <a:latin typeface="Arial" panose="020B0604020202020204" pitchFamily="34" charset="0"/>
                <a:cs typeface="Arial" panose="020B0604020202020204" pitchFamily="34" charset="0"/>
              </a:rPr>
              <a:t>Update Queries:</a:t>
            </a:r>
          </a:p>
          <a:p>
            <a:pPr lvl="0"/>
            <a:endParaRPr lang="en-US" b="1"/>
          </a:p>
          <a:p>
            <a:r>
              <a:rPr lang="en-US">
                <a:latin typeface="Arial" panose="020B0604020202020204" pitchFamily="34" charset="0"/>
                <a:cs typeface="Arial" panose="020B0604020202020204" pitchFamily="34" charset="0"/>
              </a:rPr>
              <a:t>Update queries are essential for maintaining the accuracy of data in the Flight Reservation System database. They allow modification of existing records to reflect real-time changes in operations, passenger details, and reservation status.</a:t>
            </a:r>
          </a:p>
          <a:p>
            <a:endParaRPr lang="en-US"/>
          </a:p>
          <a:p>
            <a:r>
              <a:rPr lang="en-US" b="1" u="sng">
                <a:latin typeface="Arial" panose="020B0604020202020204" pitchFamily="34" charset="0"/>
                <a:cs typeface="Arial" panose="020B0604020202020204" pitchFamily="34" charset="0"/>
              </a:rPr>
              <a:t>Output:</a:t>
            </a: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D988971-9D2A-4A05-AFB3-BF4BE6D44919}"/>
              </a:ext>
            </a:extLst>
          </p:cNvPr>
          <p:cNvPicPr/>
          <p:nvPr/>
        </p:nvPicPr>
        <p:blipFill>
          <a:blip r:embed="rId2"/>
          <a:stretch>
            <a:fillRect/>
          </a:stretch>
        </p:blipFill>
        <p:spPr>
          <a:xfrm>
            <a:off x="2261235" y="3581717"/>
            <a:ext cx="3745230" cy="2666365"/>
          </a:xfrm>
          <a:prstGeom prst="rect">
            <a:avLst/>
          </a:prstGeom>
        </p:spPr>
      </p:pic>
    </p:spTree>
    <p:extLst>
      <p:ext uri="{BB962C8B-B14F-4D97-AF65-F5344CB8AC3E}">
        <p14:creationId xmlns:p14="http://schemas.microsoft.com/office/powerpoint/2010/main" val="1620647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771524" y="1552574"/>
            <a:ext cx="7591425" cy="2585323"/>
          </a:xfrm>
          <a:prstGeom prst="rect">
            <a:avLst/>
          </a:prstGeom>
          <a:noFill/>
        </p:spPr>
        <p:txBody>
          <a:bodyPr wrap="square" rtlCol="0">
            <a:spAutoFit/>
          </a:bodyPr>
          <a:lstStyle/>
          <a:p>
            <a:pPr lvl="0"/>
            <a:r>
              <a:rPr lang="en-US" b="1" u="sng" err="1">
                <a:latin typeface="Arial" panose="020B0604020202020204" pitchFamily="34" charset="0"/>
                <a:cs typeface="Arial" panose="020B0604020202020204" pitchFamily="34" charset="0"/>
              </a:rPr>
              <a:t>SubQueries</a:t>
            </a:r>
            <a:r>
              <a:rPr lang="en-US" b="1" u="sng">
                <a:latin typeface="Arial" panose="020B0604020202020204" pitchFamily="34" charset="0"/>
                <a:cs typeface="Arial" panose="020B0604020202020204" pitchFamily="34" charset="0"/>
              </a:rPr>
              <a:t>:</a:t>
            </a:r>
          </a:p>
          <a:p>
            <a:pPr lvl="0"/>
            <a:endParaRPr lang="en-US" b="1"/>
          </a:p>
          <a:p>
            <a:r>
              <a:rPr lang="en-US">
                <a:latin typeface="Arial" panose="020B0604020202020204" pitchFamily="34" charset="0"/>
                <a:cs typeface="Arial" panose="020B0604020202020204" pitchFamily="34" charset="0"/>
              </a:rPr>
              <a:t>Subqueries allow complex queries by embedding a query inside another. They help extract nested data in one operation.</a:t>
            </a:r>
          </a:p>
          <a:p>
            <a:endParaRPr lang="en-US"/>
          </a:p>
          <a:p>
            <a:r>
              <a:rPr lang="en-US" b="1" u="sng">
                <a:latin typeface="Arial" panose="020B0604020202020204" pitchFamily="34" charset="0"/>
                <a:cs typeface="Arial" panose="020B0604020202020204" pitchFamily="34" charset="0"/>
              </a:rPr>
              <a:t>Output:</a:t>
            </a: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8563986-72E3-4DB7-9BDA-D20CDC4A590F}"/>
              </a:ext>
            </a:extLst>
          </p:cNvPr>
          <p:cNvPicPr/>
          <p:nvPr/>
        </p:nvPicPr>
        <p:blipFill rotWithShape="1">
          <a:blip r:embed="rId2"/>
          <a:srcRect l="3076" b="6045"/>
          <a:stretch/>
        </p:blipFill>
        <p:spPr bwMode="auto">
          <a:xfrm>
            <a:off x="2121852" y="2808722"/>
            <a:ext cx="2576195" cy="32270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8921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838200" y="1523999"/>
            <a:ext cx="7591425" cy="1477328"/>
          </a:xfrm>
          <a:prstGeom prst="rect">
            <a:avLst/>
          </a:prstGeom>
          <a:noFill/>
        </p:spPr>
        <p:txBody>
          <a:bodyPr wrap="square" rtlCol="0">
            <a:spAutoFit/>
          </a:bodyPr>
          <a:lstStyle/>
          <a:p>
            <a:endParaRPr lang="en-US"/>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B0502F6-E5AD-4CDD-84B5-8BCB9DDB53B6}"/>
              </a:ext>
            </a:extLst>
          </p:cNvPr>
          <p:cNvPicPr/>
          <p:nvPr/>
        </p:nvPicPr>
        <p:blipFill rotWithShape="1">
          <a:blip r:embed="rId2"/>
          <a:srcRect l="1873"/>
          <a:stretch/>
        </p:blipFill>
        <p:spPr bwMode="auto">
          <a:xfrm>
            <a:off x="676751" y="1523999"/>
            <a:ext cx="4509135" cy="197040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640C945-F47D-48CE-9905-6D881CD3BCC3}"/>
              </a:ext>
            </a:extLst>
          </p:cNvPr>
          <p:cNvPicPr/>
          <p:nvPr/>
        </p:nvPicPr>
        <p:blipFill rotWithShape="1">
          <a:blip r:embed="rId3"/>
          <a:srcRect l="2137" r="7076"/>
          <a:stretch/>
        </p:blipFill>
        <p:spPr bwMode="auto">
          <a:xfrm>
            <a:off x="4545172" y="3576635"/>
            <a:ext cx="3830320" cy="21532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369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838200" y="1523999"/>
            <a:ext cx="7591425" cy="1477328"/>
          </a:xfrm>
          <a:prstGeom prst="rect">
            <a:avLst/>
          </a:prstGeom>
          <a:noFill/>
        </p:spPr>
        <p:txBody>
          <a:bodyPr wrap="square" rtlCol="0">
            <a:spAutoFit/>
          </a:bodyPr>
          <a:lstStyle/>
          <a:p>
            <a:endParaRPr lang="en-US"/>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D31D22D-004F-4185-8FF5-6E1D2AE5396A}"/>
              </a:ext>
            </a:extLst>
          </p:cNvPr>
          <p:cNvPicPr/>
          <p:nvPr/>
        </p:nvPicPr>
        <p:blipFill>
          <a:blip r:embed="rId2"/>
          <a:stretch>
            <a:fillRect/>
          </a:stretch>
        </p:blipFill>
        <p:spPr>
          <a:xfrm>
            <a:off x="5634036" y="1523999"/>
            <a:ext cx="3241675" cy="1670685"/>
          </a:xfrm>
          <a:prstGeom prst="rect">
            <a:avLst/>
          </a:prstGeom>
        </p:spPr>
      </p:pic>
      <p:pic>
        <p:nvPicPr>
          <p:cNvPr id="8" name="Picture 7">
            <a:extLst>
              <a:ext uri="{FF2B5EF4-FFF2-40B4-BE49-F238E27FC236}">
                <a16:creationId xmlns:a16="http://schemas.microsoft.com/office/drawing/2014/main" id="{0AF09136-FABF-46DA-9E62-AF2521163E9A}"/>
              </a:ext>
            </a:extLst>
          </p:cNvPr>
          <p:cNvPicPr/>
          <p:nvPr/>
        </p:nvPicPr>
        <p:blipFill>
          <a:blip r:embed="rId3"/>
          <a:stretch>
            <a:fillRect/>
          </a:stretch>
        </p:blipFill>
        <p:spPr>
          <a:xfrm>
            <a:off x="1096168" y="3708084"/>
            <a:ext cx="4104005" cy="2035175"/>
          </a:xfrm>
          <a:prstGeom prst="rect">
            <a:avLst/>
          </a:prstGeom>
        </p:spPr>
      </p:pic>
      <p:pic>
        <p:nvPicPr>
          <p:cNvPr id="9" name="Picture 8">
            <a:extLst>
              <a:ext uri="{FF2B5EF4-FFF2-40B4-BE49-F238E27FC236}">
                <a16:creationId xmlns:a16="http://schemas.microsoft.com/office/drawing/2014/main" id="{A743D74F-8DFF-48E0-96BB-727E5699AF7D}"/>
              </a:ext>
            </a:extLst>
          </p:cNvPr>
          <p:cNvPicPr/>
          <p:nvPr/>
        </p:nvPicPr>
        <p:blipFill>
          <a:blip r:embed="rId4"/>
          <a:stretch>
            <a:fillRect/>
          </a:stretch>
        </p:blipFill>
        <p:spPr>
          <a:xfrm>
            <a:off x="1096168" y="1314450"/>
            <a:ext cx="4222750" cy="2114550"/>
          </a:xfrm>
          <a:prstGeom prst="rect">
            <a:avLst/>
          </a:prstGeom>
        </p:spPr>
      </p:pic>
      <p:pic>
        <p:nvPicPr>
          <p:cNvPr id="10" name="Picture 9">
            <a:extLst>
              <a:ext uri="{FF2B5EF4-FFF2-40B4-BE49-F238E27FC236}">
                <a16:creationId xmlns:a16="http://schemas.microsoft.com/office/drawing/2014/main" id="{8F8CA8F1-D834-4EE9-9815-EFFC180E7BAB}"/>
              </a:ext>
            </a:extLst>
          </p:cNvPr>
          <p:cNvPicPr/>
          <p:nvPr/>
        </p:nvPicPr>
        <p:blipFill rotWithShape="1">
          <a:blip r:embed="rId5"/>
          <a:srcRect l="3479" r="14645"/>
          <a:stretch/>
        </p:blipFill>
        <p:spPr bwMode="auto">
          <a:xfrm>
            <a:off x="5634035" y="3663317"/>
            <a:ext cx="3241675" cy="20799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5110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838200" y="1523999"/>
            <a:ext cx="7591425" cy="1477328"/>
          </a:xfrm>
          <a:prstGeom prst="rect">
            <a:avLst/>
          </a:prstGeom>
          <a:noFill/>
        </p:spPr>
        <p:txBody>
          <a:bodyPr wrap="square" rtlCol="0">
            <a:spAutoFit/>
          </a:bodyPr>
          <a:lstStyle/>
          <a:p>
            <a:endParaRPr lang="en-US"/>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b="1" u="sng">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89652686-0987-40FC-B114-FA8430E4D577}"/>
              </a:ext>
            </a:extLst>
          </p:cNvPr>
          <p:cNvPicPr/>
          <p:nvPr/>
        </p:nvPicPr>
        <p:blipFill>
          <a:blip r:embed="rId2"/>
          <a:stretch>
            <a:fillRect/>
          </a:stretch>
        </p:blipFill>
        <p:spPr>
          <a:xfrm>
            <a:off x="838200" y="1490345"/>
            <a:ext cx="5358765" cy="1711325"/>
          </a:xfrm>
          <a:prstGeom prst="rect">
            <a:avLst/>
          </a:prstGeom>
        </p:spPr>
      </p:pic>
      <p:pic>
        <p:nvPicPr>
          <p:cNvPr id="12" name="Picture 11">
            <a:extLst>
              <a:ext uri="{FF2B5EF4-FFF2-40B4-BE49-F238E27FC236}">
                <a16:creationId xmlns:a16="http://schemas.microsoft.com/office/drawing/2014/main" id="{9D400773-5CCA-4FF6-BA58-32B979CC667B}"/>
              </a:ext>
            </a:extLst>
          </p:cNvPr>
          <p:cNvPicPr/>
          <p:nvPr/>
        </p:nvPicPr>
        <p:blipFill>
          <a:blip r:embed="rId3"/>
          <a:stretch>
            <a:fillRect/>
          </a:stretch>
        </p:blipFill>
        <p:spPr>
          <a:xfrm>
            <a:off x="838200" y="3371400"/>
            <a:ext cx="3132455" cy="2892425"/>
          </a:xfrm>
          <a:prstGeom prst="rect">
            <a:avLst/>
          </a:prstGeom>
        </p:spPr>
      </p:pic>
    </p:spTree>
    <p:extLst>
      <p:ext uri="{BB962C8B-B14F-4D97-AF65-F5344CB8AC3E}">
        <p14:creationId xmlns:p14="http://schemas.microsoft.com/office/powerpoint/2010/main" val="701708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838200" y="1523999"/>
            <a:ext cx="7591425" cy="646331"/>
          </a:xfrm>
          <a:prstGeom prst="rect">
            <a:avLst/>
          </a:prstGeom>
          <a:noFill/>
        </p:spPr>
        <p:txBody>
          <a:bodyPr wrap="square" rtlCol="0">
            <a:spAutoFit/>
          </a:bodyPr>
          <a:lstStyle/>
          <a:p>
            <a:endParaRPr lang="en-US"/>
          </a:p>
          <a:p>
            <a:endParaRPr lang="en-US"/>
          </a:p>
        </p:txBody>
      </p:sp>
      <p:pic>
        <p:nvPicPr>
          <p:cNvPr id="9" name="Picture 8">
            <a:extLst>
              <a:ext uri="{FF2B5EF4-FFF2-40B4-BE49-F238E27FC236}">
                <a16:creationId xmlns:a16="http://schemas.microsoft.com/office/drawing/2014/main" id="{915675FD-093D-487F-B6B5-60DCE1EB99B2}"/>
              </a:ext>
            </a:extLst>
          </p:cNvPr>
          <p:cNvPicPr/>
          <p:nvPr/>
        </p:nvPicPr>
        <p:blipFill>
          <a:blip r:embed="rId2"/>
          <a:stretch>
            <a:fillRect/>
          </a:stretch>
        </p:blipFill>
        <p:spPr>
          <a:xfrm>
            <a:off x="4612140" y="1897061"/>
            <a:ext cx="3914775" cy="2806700"/>
          </a:xfrm>
          <a:prstGeom prst="rect">
            <a:avLst/>
          </a:prstGeom>
        </p:spPr>
      </p:pic>
      <p:pic>
        <p:nvPicPr>
          <p:cNvPr id="10" name="Picture 9">
            <a:extLst>
              <a:ext uri="{FF2B5EF4-FFF2-40B4-BE49-F238E27FC236}">
                <a16:creationId xmlns:a16="http://schemas.microsoft.com/office/drawing/2014/main" id="{B493D37C-34AB-4FC1-A5A8-7F1E75CA4C55}"/>
              </a:ext>
            </a:extLst>
          </p:cNvPr>
          <p:cNvPicPr/>
          <p:nvPr/>
        </p:nvPicPr>
        <p:blipFill rotWithShape="1">
          <a:blip r:embed="rId3"/>
          <a:srcRect l="1176" r="16800" b="3711"/>
          <a:stretch/>
        </p:blipFill>
        <p:spPr bwMode="auto">
          <a:xfrm>
            <a:off x="322777" y="1523999"/>
            <a:ext cx="3712845" cy="35528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3369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F5EE7-DD4D-44DC-8039-1B4B477E5763}"/>
              </a:ext>
            </a:extLst>
          </p:cNvPr>
          <p:cNvSpPr>
            <a:spLocks noGrp="1"/>
          </p:cNvSpPr>
          <p:nvPr>
            <p:ph type="title"/>
          </p:nvPr>
        </p:nvSpPr>
        <p:spPr/>
        <p:txBody>
          <a:bodyPr>
            <a:normAutofit/>
          </a:bodyPr>
          <a:lstStyle/>
          <a:p>
            <a:r>
              <a:rPr lang="en-US" sz="4000" u="sng">
                <a:latin typeface="Arial Rounded MT Bold" panose="020F0704030504030204" pitchFamily="34" charset="0"/>
                <a:cs typeface="Arial" panose="020B0604020202020204" pitchFamily="34" charset="0"/>
              </a:rPr>
              <a:t>Abstract:</a:t>
            </a:r>
          </a:p>
        </p:txBody>
      </p:sp>
      <p:sp>
        <p:nvSpPr>
          <p:cNvPr id="3" name="TextBox 2">
            <a:extLst>
              <a:ext uri="{FF2B5EF4-FFF2-40B4-BE49-F238E27FC236}">
                <a16:creationId xmlns:a16="http://schemas.microsoft.com/office/drawing/2014/main" id="{76BB0F49-386B-4A54-B629-203025A0794C}"/>
              </a:ext>
            </a:extLst>
          </p:cNvPr>
          <p:cNvSpPr txBox="1"/>
          <p:nvPr/>
        </p:nvSpPr>
        <p:spPr>
          <a:xfrm>
            <a:off x="874986" y="2136228"/>
            <a:ext cx="10239704" cy="3693319"/>
          </a:xfrm>
          <a:prstGeom prst="rect">
            <a:avLst/>
          </a:prstGeom>
          <a:gradFill flip="none" rotWithShape="1">
            <a:gsLst>
              <a:gs pos="59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p:spPr>
        <p:txBody>
          <a:bodyPr wrap="square" rtlCol="0">
            <a:spAutoFit/>
          </a:bodyPr>
          <a:lstStyle/>
          <a:p>
            <a:r>
              <a:rPr lang="en-US">
                <a:latin typeface="Arial" panose="020B0604020202020204" pitchFamily="34" charset="0"/>
                <a:cs typeface="Arial" panose="020B0604020202020204" pitchFamily="34" charset="0"/>
              </a:rPr>
              <a:t>This project presents the design and implementation of a comprehensive Airline Reservation and Management System for the Database Systems course. It simulates real-world airline operations: flight scheduling, passenger reservations, staff assignments, payment processing, seat allocation, and baggage handling.</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Built with Microsoft SQL Server, the system follows relational database principles using ER modeling, normalization, and SQL queries (DDL &amp; DML) to maintain data integrity, efficiency, and consistency. A robust schema of interrelated tables and realistic data enables complex queries, joins, subqueries, and aggregate functions for analytics.</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This project demonstrates how databases support airline systems and strengthens our understanding of database design, querying, and solving real-world challenges.</a:t>
            </a:r>
          </a:p>
          <a:p>
            <a:endParaRPr lang="en-US"/>
          </a:p>
        </p:txBody>
      </p:sp>
    </p:spTree>
    <p:extLst>
      <p:ext uri="{BB962C8B-B14F-4D97-AF65-F5344CB8AC3E}">
        <p14:creationId xmlns:p14="http://schemas.microsoft.com/office/powerpoint/2010/main" val="128883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838200" y="1523999"/>
            <a:ext cx="7591425" cy="646331"/>
          </a:xfrm>
          <a:prstGeom prst="rect">
            <a:avLst/>
          </a:prstGeom>
          <a:noFill/>
        </p:spPr>
        <p:txBody>
          <a:bodyPr wrap="square" rtlCol="0">
            <a:spAutoFit/>
          </a:bodyPr>
          <a:lstStyle/>
          <a:p>
            <a:endParaRPr lang="en-US"/>
          </a:p>
          <a:p>
            <a:endParaRPr lang="en-US"/>
          </a:p>
        </p:txBody>
      </p:sp>
      <p:pic>
        <p:nvPicPr>
          <p:cNvPr id="6" name="Picture 5">
            <a:extLst>
              <a:ext uri="{FF2B5EF4-FFF2-40B4-BE49-F238E27FC236}">
                <a16:creationId xmlns:a16="http://schemas.microsoft.com/office/drawing/2014/main" id="{B4C2EFD6-36DE-4D3A-8CB5-71657304BCB4}"/>
              </a:ext>
            </a:extLst>
          </p:cNvPr>
          <p:cNvPicPr/>
          <p:nvPr/>
        </p:nvPicPr>
        <p:blipFill rotWithShape="1">
          <a:blip r:embed="rId2"/>
          <a:srcRect l="1176" r="16800" b="3711"/>
          <a:stretch/>
        </p:blipFill>
        <p:spPr bwMode="auto">
          <a:xfrm>
            <a:off x="838200" y="1781176"/>
            <a:ext cx="3712845" cy="355282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CD6400C9-034F-4C54-B5D0-725DE5FB02A1}"/>
              </a:ext>
            </a:extLst>
          </p:cNvPr>
          <p:cNvPicPr/>
          <p:nvPr/>
        </p:nvPicPr>
        <p:blipFill rotWithShape="1">
          <a:blip r:embed="rId3"/>
          <a:srcRect l="1891"/>
          <a:stretch/>
        </p:blipFill>
        <p:spPr bwMode="auto">
          <a:xfrm>
            <a:off x="4839602" y="2035420"/>
            <a:ext cx="4125595" cy="29311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9753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838200" y="1523999"/>
            <a:ext cx="7591425" cy="646331"/>
          </a:xfrm>
          <a:prstGeom prst="rect">
            <a:avLst/>
          </a:prstGeom>
          <a:noFill/>
        </p:spPr>
        <p:txBody>
          <a:bodyPr wrap="square" rtlCol="0">
            <a:spAutoFit/>
          </a:bodyPr>
          <a:lstStyle/>
          <a:p>
            <a:endParaRPr lang="en-US"/>
          </a:p>
          <a:p>
            <a:endParaRPr lang="en-US"/>
          </a:p>
        </p:txBody>
      </p:sp>
      <p:pic>
        <p:nvPicPr>
          <p:cNvPr id="8" name="Picture 7">
            <a:extLst>
              <a:ext uri="{FF2B5EF4-FFF2-40B4-BE49-F238E27FC236}">
                <a16:creationId xmlns:a16="http://schemas.microsoft.com/office/drawing/2014/main" id="{D849CEDF-E1BC-492A-B983-A592259924BE}"/>
              </a:ext>
            </a:extLst>
          </p:cNvPr>
          <p:cNvPicPr/>
          <p:nvPr/>
        </p:nvPicPr>
        <p:blipFill>
          <a:blip r:embed="rId2"/>
          <a:stretch>
            <a:fillRect/>
          </a:stretch>
        </p:blipFill>
        <p:spPr>
          <a:xfrm>
            <a:off x="493123" y="1443197"/>
            <a:ext cx="3624755" cy="1985803"/>
          </a:xfrm>
          <a:prstGeom prst="rect">
            <a:avLst/>
          </a:prstGeom>
        </p:spPr>
      </p:pic>
      <p:pic>
        <p:nvPicPr>
          <p:cNvPr id="9" name="Picture 8">
            <a:extLst>
              <a:ext uri="{FF2B5EF4-FFF2-40B4-BE49-F238E27FC236}">
                <a16:creationId xmlns:a16="http://schemas.microsoft.com/office/drawing/2014/main" id="{75E6BA7B-499D-4E3D-B0A6-E6E9C8CB9063}"/>
              </a:ext>
            </a:extLst>
          </p:cNvPr>
          <p:cNvPicPr/>
          <p:nvPr/>
        </p:nvPicPr>
        <p:blipFill rotWithShape="1">
          <a:blip r:embed="rId3"/>
          <a:srcRect l="774"/>
          <a:stretch/>
        </p:blipFill>
        <p:spPr bwMode="auto">
          <a:xfrm>
            <a:off x="2750400" y="2910197"/>
            <a:ext cx="4476090" cy="19858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2528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838200" y="1523999"/>
            <a:ext cx="7591425" cy="646331"/>
          </a:xfrm>
          <a:prstGeom prst="rect">
            <a:avLst/>
          </a:prstGeom>
          <a:noFill/>
        </p:spPr>
        <p:txBody>
          <a:bodyPr wrap="square" rtlCol="0">
            <a:spAutoFit/>
          </a:bodyPr>
          <a:lstStyle/>
          <a:p>
            <a:endParaRPr lang="en-US"/>
          </a:p>
          <a:p>
            <a:endParaRPr lang="en-US"/>
          </a:p>
        </p:txBody>
      </p:sp>
      <p:sp>
        <p:nvSpPr>
          <p:cNvPr id="4" name="Rectangle 3">
            <a:extLst>
              <a:ext uri="{FF2B5EF4-FFF2-40B4-BE49-F238E27FC236}">
                <a16:creationId xmlns:a16="http://schemas.microsoft.com/office/drawing/2014/main" id="{1F3029BB-5B3D-40F4-A8F0-C9DAABA0874F}"/>
              </a:ext>
            </a:extLst>
          </p:cNvPr>
          <p:cNvSpPr/>
          <p:nvPr/>
        </p:nvSpPr>
        <p:spPr>
          <a:xfrm>
            <a:off x="1276800" y="1690688"/>
            <a:ext cx="6096000" cy="4297458"/>
          </a:xfrm>
          <a:prstGeom prst="rect">
            <a:avLst/>
          </a:prstGeom>
        </p:spPr>
        <p:txBody>
          <a:bodyPr>
            <a:spAutoFit/>
          </a:bodyPr>
          <a:lstStyle/>
          <a:p>
            <a:pPr marL="342900" marR="0" lvl="0" indent="-342900" algn="just">
              <a:lnSpc>
                <a:spcPct val="107000"/>
              </a:lnSpc>
              <a:spcBef>
                <a:spcPts val="200"/>
              </a:spcBef>
              <a:spcAft>
                <a:spcPts val="0"/>
              </a:spcAft>
              <a:buFont typeface="Symbol" panose="05050102010706020507" pitchFamily="18" charset="2"/>
              <a:buChar char=""/>
            </a:pPr>
            <a:r>
              <a:rPr lang="en-US" b="1" u="sng">
                <a:solidFill>
                  <a:srgbClr val="000000"/>
                </a:solidFill>
                <a:latin typeface="Arial" panose="020B0604020202020204" pitchFamily="34" charset="0"/>
                <a:ea typeface="Times New Roman" panose="02020603050405020304" pitchFamily="18" charset="0"/>
                <a:cs typeface="Times New Roman" panose="02020603050405020304" pitchFamily="18" charset="0"/>
              </a:rPr>
              <a:t>Aggregate Functions:</a:t>
            </a:r>
            <a:endParaRPr lang="en-US" b="1">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a:latin typeface="Arial" panose="020B0604020202020204" pitchFamily="34" charset="0"/>
                <a:ea typeface="Times New Roman" panose="02020603050405020304" pitchFamily="18" charset="0"/>
              </a:rPr>
              <a:t>Aggregate functions are SQL functions that perform calculations on a set of values and return a single value. Common examples include:</a:t>
            </a:r>
            <a:endParaRPr lang="en-US">
              <a:latin typeface="Times New Roman" panose="02020603050405020304" pitchFamily="18" charset="0"/>
              <a:ea typeface="Times New Roman" panose="02020603050405020304" pitchFamily="18" charset="0"/>
            </a:endParaRPr>
          </a:p>
          <a:p>
            <a:pPr algn="just"/>
            <a:r>
              <a:rPr lang="en-US" b="1">
                <a:latin typeface="Arial" panose="020B0604020202020204" pitchFamily="34" charset="0"/>
                <a:ea typeface="Times New Roman" panose="02020603050405020304" pitchFamily="18" charset="0"/>
              </a:rPr>
              <a:t>1. SUM:</a:t>
            </a:r>
            <a:r>
              <a:rPr lang="en-US">
                <a:latin typeface="Arial" panose="020B0604020202020204" pitchFamily="34" charset="0"/>
                <a:ea typeface="Times New Roman" panose="02020603050405020304" pitchFamily="18" charset="0"/>
              </a:rPr>
              <a:t> Calculates the total of a set of values.</a:t>
            </a:r>
            <a:endParaRPr lang="en-US">
              <a:latin typeface="Times New Roman" panose="02020603050405020304" pitchFamily="18" charset="0"/>
              <a:ea typeface="Times New Roman" panose="02020603050405020304" pitchFamily="18" charset="0"/>
            </a:endParaRPr>
          </a:p>
          <a:p>
            <a:pPr algn="just"/>
            <a:r>
              <a:rPr lang="en-US" b="1">
                <a:latin typeface="Arial" panose="020B0604020202020204" pitchFamily="34" charset="0"/>
                <a:ea typeface="Times New Roman" panose="02020603050405020304" pitchFamily="18" charset="0"/>
              </a:rPr>
              <a:t>2. AVG:</a:t>
            </a:r>
            <a:r>
              <a:rPr lang="en-US">
                <a:latin typeface="Arial" panose="020B0604020202020204" pitchFamily="34" charset="0"/>
                <a:ea typeface="Times New Roman" panose="02020603050405020304" pitchFamily="18" charset="0"/>
              </a:rPr>
              <a:t> Calculates the average of a set of values.</a:t>
            </a:r>
            <a:endParaRPr lang="en-US">
              <a:latin typeface="Times New Roman" panose="02020603050405020304" pitchFamily="18" charset="0"/>
              <a:ea typeface="Times New Roman" panose="02020603050405020304" pitchFamily="18" charset="0"/>
            </a:endParaRPr>
          </a:p>
          <a:p>
            <a:pPr algn="just"/>
            <a:r>
              <a:rPr lang="en-US" b="1">
                <a:latin typeface="Arial" panose="020B0604020202020204" pitchFamily="34" charset="0"/>
                <a:ea typeface="Times New Roman" panose="02020603050405020304" pitchFamily="18" charset="0"/>
              </a:rPr>
              <a:t>3. MAX:</a:t>
            </a:r>
            <a:r>
              <a:rPr lang="en-US">
                <a:latin typeface="Arial" panose="020B0604020202020204" pitchFamily="34" charset="0"/>
                <a:ea typeface="Times New Roman" panose="02020603050405020304" pitchFamily="18" charset="0"/>
              </a:rPr>
              <a:t> Returns the maximum value in a set.</a:t>
            </a:r>
            <a:endParaRPr lang="en-US">
              <a:latin typeface="Times New Roman" panose="02020603050405020304" pitchFamily="18" charset="0"/>
              <a:ea typeface="Times New Roman" panose="02020603050405020304" pitchFamily="18" charset="0"/>
            </a:endParaRPr>
          </a:p>
          <a:p>
            <a:pPr algn="just"/>
            <a:r>
              <a:rPr lang="en-US" b="1">
                <a:latin typeface="Arial" panose="020B0604020202020204" pitchFamily="34" charset="0"/>
                <a:ea typeface="Times New Roman" panose="02020603050405020304" pitchFamily="18" charset="0"/>
              </a:rPr>
              <a:t>4. MIN:</a:t>
            </a:r>
            <a:r>
              <a:rPr lang="en-US">
                <a:latin typeface="Arial" panose="020B0604020202020204" pitchFamily="34" charset="0"/>
                <a:ea typeface="Times New Roman" panose="02020603050405020304" pitchFamily="18" charset="0"/>
              </a:rPr>
              <a:t> Returns the minimum value in a set.</a:t>
            </a:r>
            <a:endParaRPr lang="en-US">
              <a:latin typeface="Times New Roman" panose="02020603050405020304" pitchFamily="18" charset="0"/>
              <a:ea typeface="Times New Roman" panose="02020603050405020304" pitchFamily="18" charset="0"/>
            </a:endParaRPr>
          </a:p>
          <a:p>
            <a:pPr algn="just"/>
            <a:r>
              <a:rPr lang="en-US" b="1">
                <a:latin typeface="Arial" panose="020B0604020202020204" pitchFamily="34" charset="0"/>
                <a:ea typeface="Times New Roman" panose="02020603050405020304" pitchFamily="18" charset="0"/>
              </a:rPr>
              <a:t>5. COUNT:</a:t>
            </a:r>
            <a:r>
              <a:rPr lang="en-US">
                <a:latin typeface="Arial" panose="020B0604020202020204" pitchFamily="34" charset="0"/>
                <a:ea typeface="Times New Roman" panose="02020603050405020304" pitchFamily="18" charset="0"/>
              </a:rPr>
              <a:t> Returns the number of rows in a set.</a:t>
            </a:r>
            <a:endParaRPr lang="en-US">
              <a:latin typeface="Times New Roman" panose="02020603050405020304" pitchFamily="18" charset="0"/>
              <a:ea typeface="Times New Roman" panose="02020603050405020304" pitchFamily="18" charset="0"/>
            </a:endParaRPr>
          </a:p>
          <a:p>
            <a:pPr algn="just"/>
            <a:r>
              <a:rPr lang="en-US">
                <a:latin typeface="Arial" panose="020B0604020202020204" pitchFamily="34" charset="0"/>
                <a:ea typeface="Times New Roman" panose="02020603050405020304" pitchFamily="18" charset="0"/>
              </a:rPr>
              <a:t> </a:t>
            </a:r>
            <a:endParaRPr lang="en-US">
              <a:latin typeface="Times New Roman" panose="02020603050405020304" pitchFamily="18" charset="0"/>
              <a:ea typeface="Times New Roman" panose="02020603050405020304" pitchFamily="18" charset="0"/>
            </a:endParaRPr>
          </a:p>
          <a:p>
            <a:pPr algn="just"/>
            <a:r>
              <a:rPr lang="en-US">
                <a:latin typeface="Arial" panose="020B0604020202020204" pitchFamily="34" charset="0"/>
                <a:ea typeface="Times New Roman" panose="02020603050405020304" pitchFamily="18" charset="0"/>
              </a:rPr>
              <a:t>These functions are often used in combination with GROUP BY clauses to analyze and summarize data. Aggregate functions summarize data for reports and insights.</a:t>
            </a:r>
            <a:endParaRPr lang="en-US">
              <a:latin typeface="Times New Roman" panose="02020603050405020304" pitchFamily="18" charset="0"/>
              <a:ea typeface="Times New Roman" panose="02020603050405020304" pitchFamily="18" charset="0"/>
            </a:endParaRPr>
          </a:p>
          <a:p>
            <a:pPr algn="just"/>
            <a:r>
              <a:rPr lang="en-US" sz="2000" b="1">
                <a:latin typeface="Arial" panose="020B0604020202020204" pitchFamily="34" charset="0"/>
                <a:ea typeface="Times New Roman" panose="02020603050405020304" pitchFamily="18" charset="0"/>
              </a:rPr>
              <a:t> </a:t>
            </a:r>
            <a:endParaRPr lang="en-US">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79557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3200" u="sng">
                <a:latin typeface="Arial Rounded MT Bold" panose="020F0704030504030204" pitchFamily="34" charset="0"/>
              </a:rPr>
              <a:t>Examples (Continued):-</a:t>
            </a:r>
          </a:p>
        </p:txBody>
      </p:sp>
      <p:sp>
        <p:nvSpPr>
          <p:cNvPr id="3" name="TextBox 2">
            <a:extLst>
              <a:ext uri="{FF2B5EF4-FFF2-40B4-BE49-F238E27FC236}">
                <a16:creationId xmlns:a16="http://schemas.microsoft.com/office/drawing/2014/main" id="{3B1F4DA6-D0C1-4DE4-8715-7B2AF47B722D}"/>
              </a:ext>
            </a:extLst>
          </p:cNvPr>
          <p:cNvSpPr txBox="1"/>
          <p:nvPr/>
        </p:nvSpPr>
        <p:spPr>
          <a:xfrm>
            <a:off x="838200" y="1523999"/>
            <a:ext cx="7591425" cy="646331"/>
          </a:xfrm>
          <a:prstGeom prst="rect">
            <a:avLst/>
          </a:prstGeom>
          <a:noFill/>
        </p:spPr>
        <p:txBody>
          <a:bodyPr wrap="square" rtlCol="0">
            <a:spAutoFit/>
          </a:bodyPr>
          <a:lstStyle/>
          <a:p>
            <a:endParaRPr lang="en-US"/>
          </a:p>
          <a:p>
            <a:endParaRPr lang="en-US"/>
          </a:p>
        </p:txBody>
      </p:sp>
      <p:sp>
        <p:nvSpPr>
          <p:cNvPr id="4" name="Rectangle 3">
            <a:extLst>
              <a:ext uri="{FF2B5EF4-FFF2-40B4-BE49-F238E27FC236}">
                <a16:creationId xmlns:a16="http://schemas.microsoft.com/office/drawing/2014/main" id="{1F3029BB-5B3D-40F4-A8F0-C9DAABA0874F}"/>
              </a:ext>
            </a:extLst>
          </p:cNvPr>
          <p:cNvSpPr/>
          <p:nvPr/>
        </p:nvSpPr>
        <p:spPr>
          <a:xfrm>
            <a:off x="1276800" y="1690688"/>
            <a:ext cx="6096000" cy="400110"/>
          </a:xfrm>
          <a:prstGeom prst="rect">
            <a:avLst/>
          </a:prstGeom>
        </p:spPr>
        <p:txBody>
          <a:bodyPr>
            <a:spAutoFit/>
          </a:bodyPr>
          <a:lstStyle/>
          <a:p>
            <a:pPr algn="just"/>
            <a:r>
              <a:rPr lang="en-US" sz="2000" b="1">
                <a:latin typeface="Arial" panose="020B0604020202020204" pitchFamily="34" charset="0"/>
                <a:ea typeface="Times New Roman" panose="02020603050405020304" pitchFamily="18" charset="0"/>
              </a:rPr>
              <a:t> </a:t>
            </a:r>
            <a:endParaRPr lang="en-US">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562E1148-8E51-4043-9296-0EB4F5909039}"/>
              </a:ext>
            </a:extLst>
          </p:cNvPr>
          <p:cNvPicPr/>
          <p:nvPr/>
        </p:nvPicPr>
        <p:blipFill>
          <a:blip r:embed="rId2"/>
          <a:stretch>
            <a:fillRect/>
          </a:stretch>
        </p:blipFill>
        <p:spPr>
          <a:xfrm>
            <a:off x="1501583" y="1890743"/>
            <a:ext cx="4732020" cy="2989580"/>
          </a:xfrm>
          <a:prstGeom prst="rect">
            <a:avLst/>
          </a:prstGeom>
        </p:spPr>
      </p:pic>
      <p:pic>
        <p:nvPicPr>
          <p:cNvPr id="6" name="Picture 5">
            <a:extLst>
              <a:ext uri="{FF2B5EF4-FFF2-40B4-BE49-F238E27FC236}">
                <a16:creationId xmlns:a16="http://schemas.microsoft.com/office/drawing/2014/main" id="{E7EB8EF8-DF18-4338-B995-D4B69E445EB1}"/>
              </a:ext>
            </a:extLst>
          </p:cNvPr>
          <p:cNvPicPr/>
          <p:nvPr/>
        </p:nvPicPr>
        <p:blipFill>
          <a:blip r:embed="rId2"/>
          <a:stretch>
            <a:fillRect/>
          </a:stretch>
        </p:blipFill>
        <p:spPr>
          <a:xfrm>
            <a:off x="1653983" y="2043143"/>
            <a:ext cx="4732020" cy="2989580"/>
          </a:xfrm>
          <a:prstGeom prst="rect">
            <a:avLst/>
          </a:prstGeom>
        </p:spPr>
      </p:pic>
    </p:spTree>
    <p:extLst>
      <p:ext uri="{BB962C8B-B14F-4D97-AF65-F5344CB8AC3E}">
        <p14:creationId xmlns:p14="http://schemas.microsoft.com/office/powerpoint/2010/main" val="680208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4000" b="1" u="sng">
                <a:latin typeface="Arial Rounded MT Bold" panose="020F0704030504030204" pitchFamily="34" charset="0"/>
              </a:rPr>
              <a:t>Challenges and Solutions</a:t>
            </a:r>
            <a:r>
              <a:rPr lang="en-US" b="1" u="sng"/>
              <a:t>:-</a:t>
            </a:r>
            <a:br>
              <a:rPr lang="en-US" b="1" u="sng"/>
            </a:br>
            <a:endParaRPr lang="en-US" sz="3200" u="sng">
              <a:latin typeface="Arial Rounded MT Bold" panose="020F0704030504030204" pitchFamily="34" charset="0"/>
            </a:endParaRPr>
          </a:p>
        </p:txBody>
      </p:sp>
      <p:sp>
        <p:nvSpPr>
          <p:cNvPr id="3" name="TextBox 2">
            <a:extLst>
              <a:ext uri="{FF2B5EF4-FFF2-40B4-BE49-F238E27FC236}">
                <a16:creationId xmlns:a16="http://schemas.microsoft.com/office/drawing/2014/main" id="{3B1F4DA6-D0C1-4DE4-8715-7B2AF47B722D}"/>
              </a:ext>
            </a:extLst>
          </p:cNvPr>
          <p:cNvSpPr txBox="1"/>
          <p:nvPr/>
        </p:nvSpPr>
        <p:spPr>
          <a:xfrm>
            <a:off x="838200" y="1523999"/>
            <a:ext cx="7591425" cy="646331"/>
          </a:xfrm>
          <a:prstGeom prst="rect">
            <a:avLst/>
          </a:prstGeom>
          <a:noFill/>
        </p:spPr>
        <p:txBody>
          <a:bodyPr wrap="square" rtlCol="0">
            <a:spAutoFit/>
          </a:bodyPr>
          <a:lstStyle/>
          <a:p>
            <a:endParaRPr lang="en-US"/>
          </a:p>
          <a:p>
            <a:endParaRPr lang="en-US"/>
          </a:p>
        </p:txBody>
      </p:sp>
      <p:sp>
        <p:nvSpPr>
          <p:cNvPr id="4" name="Rectangle 3">
            <a:extLst>
              <a:ext uri="{FF2B5EF4-FFF2-40B4-BE49-F238E27FC236}">
                <a16:creationId xmlns:a16="http://schemas.microsoft.com/office/drawing/2014/main" id="{1F3029BB-5B3D-40F4-A8F0-C9DAABA0874F}"/>
              </a:ext>
            </a:extLst>
          </p:cNvPr>
          <p:cNvSpPr/>
          <p:nvPr/>
        </p:nvSpPr>
        <p:spPr>
          <a:xfrm>
            <a:off x="1276800" y="1690688"/>
            <a:ext cx="6096000" cy="400110"/>
          </a:xfrm>
          <a:prstGeom prst="rect">
            <a:avLst/>
          </a:prstGeom>
        </p:spPr>
        <p:txBody>
          <a:bodyPr>
            <a:spAutoFit/>
          </a:bodyPr>
          <a:lstStyle/>
          <a:p>
            <a:pPr algn="just"/>
            <a:r>
              <a:rPr lang="en-US" sz="2000" b="1">
                <a:latin typeface="Arial" panose="020B0604020202020204" pitchFamily="34" charset="0"/>
                <a:ea typeface="Times New Roman" panose="02020603050405020304" pitchFamily="18" charset="0"/>
              </a:rPr>
              <a:t> </a:t>
            </a:r>
            <a:endParaRPr lang="en-US">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66CD2911-9DA4-462F-AA3E-F209B63A4E0B}"/>
              </a:ext>
            </a:extLst>
          </p:cNvPr>
          <p:cNvSpPr txBox="1"/>
          <p:nvPr/>
        </p:nvSpPr>
        <p:spPr>
          <a:xfrm>
            <a:off x="691200" y="1523998"/>
            <a:ext cx="7908225" cy="7294305"/>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During the implementation of this database project, several challenges were faced:</a:t>
            </a:r>
          </a:p>
          <a:p>
            <a:pPr lvl="0"/>
            <a:r>
              <a:rPr lang="en-US" b="1">
                <a:latin typeface="Arial" panose="020B0604020202020204" pitchFamily="34" charset="0"/>
                <a:cs typeface="Arial" panose="020B0604020202020204" pitchFamily="34" charset="0"/>
              </a:rPr>
              <a:t>Foreign Key Constraints</a:t>
            </a:r>
            <a:r>
              <a:rPr lang="en-US">
                <a:latin typeface="Arial" panose="020B0604020202020204" pitchFamily="34" charset="0"/>
                <a:cs typeface="Arial" panose="020B0604020202020204" pitchFamily="34" charset="0"/>
              </a:rPr>
              <a:t>: At times, insertion failed due to FK violations. This was resolved by ensuring referenced data existed in parent tables before inserting in child tables.</a:t>
            </a:r>
          </a:p>
          <a:p>
            <a:r>
              <a:rPr lang="en-US" b="1">
                <a:latin typeface="Arial" panose="020B0604020202020204" pitchFamily="34" charset="0"/>
                <a:cs typeface="Arial" panose="020B0604020202020204" pitchFamily="34" charset="0"/>
              </a:rPr>
              <a:t>Data Type Mismatches: </a:t>
            </a:r>
            <a:r>
              <a:rPr lang="en-US">
                <a:latin typeface="Arial" panose="020B0604020202020204" pitchFamily="34" charset="0"/>
                <a:cs typeface="Arial" panose="020B0604020202020204" pitchFamily="34" charset="0"/>
              </a:rPr>
              <a:t>In some cases, incorrect data types (e.g., using VARCHAR instead of INT) caused errors. Adjusting the schema to use appropriate data types resolved these issues.</a:t>
            </a:r>
          </a:p>
          <a:p>
            <a:endParaRPr lang="en-US">
              <a:latin typeface="Arial" panose="020B0604020202020204" pitchFamily="34" charset="0"/>
              <a:cs typeface="Arial" panose="020B0604020202020204" pitchFamily="34" charset="0"/>
            </a:endParaRPr>
          </a:p>
          <a:p>
            <a:r>
              <a:rPr lang="en-US" b="1">
                <a:latin typeface="Arial" panose="020B0604020202020204" pitchFamily="34" charset="0"/>
                <a:cs typeface="Arial" panose="020B0604020202020204" pitchFamily="34" charset="0"/>
              </a:rPr>
              <a:t>Join Errors</a:t>
            </a:r>
            <a:r>
              <a:rPr lang="en-US">
                <a:latin typeface="Arial" panose="020B0604020202020204" pitchFamily="34" charset="0"/>
                <a:cs typeface="Arial" panose="020B0604020202020204" pitchFamily="34" charset="0"/>
              </a:rPr>
              <a:t>: Incorrect or missing join conditions initially led to unexpected results. Carefully checking table relationships and modifying join conditions ensured accurate query results.</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Each challenge was resolved through careful debugging, testing, and schema modifications.</a:t>
            </a:r>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endParaRPr lang="en-US"/>
          </a:p>
        </p:txBody>
      </p:sp>
    </p:spTree>
    <p:extLst>
      <p:ext uri="{BB962C8B-B14F-4D97-AF65-F5344CB8AC3E}">
        <p14:creationId xmlns:p14="http://schemas.microsoft.com/office/powerpoint/2010/main" val="2471531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5E1CA-258E-4B66-9C1E-6B326773DE9B}"/>
              </a:ext>
            </a:extLst>
          </p:cNvPr>
          <p:cNvSpPr txBox="1"/>
          <p:nvPr/>
        </p:nvSpPr>
        <p:spPr>
          <a:xfrm>
            <a:off x="606972" y="496614"/>
            <a:ext cx="11075276" cy="1323439"/>
          </a:xfrm>
          <a:prstGeom prst="rect">
            <a:avLst/>
          </a:prstGeom>
          <a:noFill/>
        </p:spPr>
        <p:txBody>
          <a:bodyPr wrap="square" rtlCol="0">
            <a:spAutoFit/>
          </a:bodyPr>
          <a:lstStyle/>
          <a:p>
            <a:r>
              <a:rPr lang="en-US" sz="4000" u="sng">
                <a:solidFill>
                  <a:schemeClr val="bg1"/>
                </a:solidFill>
                <a:latin typeface="Arial Rounded MT Bold" panose="020F0704030504030204" pitchFamily="34" charset="0"/>
              </a:rPr>
              <a:t>Graphical User Interface for Airline Reservation System:-</a:t>
            </a:r>
          </a:p>
        </p:txBody>
      </p:sp>
      <p:sp>
        <p:nvSpPr>
          <p:cNvPr id="5" name="TextBox 4">
            <a:extLst>
              <a:ext uri="{FF2B5EF4-FFF2-40B4-BE49-F238E27FC236}">
                <a16:creationId xmlns:a16="http://schemas.microsoft.com/office/drawing/2014/main" id="{D38A6C44-D9B4-49E1-88F4-0B1B3B4CBEE2}"/>
              </a:ext>
            </a:extLst>
          </p:cNvPr>
          <p:cNvSpPr txBox="1"/>
          <p:nvPr/>
        </p:nvSpPr>
        <p:spPr>
          <a:xfrm>
            <a:off x="942680" y="2177592"/>
            <a:ext cx="10454326" cy="4431983"/>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A Graphical User Interface (GUI) is a user-friendly visual interface that allows people to interact with a computer system or software using graphical elements like buttons, forms, icons, and windows rather than text-based commands.</a:t>
            </a:r>
          </a:p>
          <a:p>
            <a:r>
              <a:rPr lang="en-US" sz="2400">
                <a:solidFill>
                  <a:schemeClr val="bg1"/>
                </a:solidFill>
                <a:latin typeface="Arial" panose="020B0604020202020204" pitchFamily="34" charset="0"/>
                <a:cs typeface="Arial" panose="020B0604020202020204" pitchFamily="34" charset="0"/>
              </a:rPr>
              <a:t>In the </a:t>
            </a:r>
            <a:r>
              <a:rPr lang="en-US" sz="2400" b="1">
                <a:solidFill>
                  <a:schemeClr val="bg1"/>
                </a:solidFill>
                <a:latin typeface="Arial" panose="020B0604020202020204" pitchFamily="34" charset="0"/>
                <a:cs typeface="Arial" panose="020B0604020202020204" pitchFamily="34" charset="0"/>
              </a:rPr>
              <a:t>flight reservation system</a:t>
            </a:r>
            <a:r>
              <a:rPr lang="en-US" sz="2400">
                <a:solidFill>
                  <a:schemeClr val="bg1"/>
                </a:solidFill>
                <a:latin typeface="Arial" panose="020B0604020202020204" pitchFamily="34" charset="0"/>
                <a:cs typeface="Arial" panose="020B0604020202020204" pitchFamily="34" charset="0"/>
              </a:rPr>
              <a:t>, the GUI includes:</a:t>
            </a:r>
          </a:p>
          <a:p>
            <a:pPr lvl="0"/>
            <a:r>
              <a:rPr lang="en-US" sz="2400" b="1">
                <a:solidFill>
                  <a:schemeClr val="bg1"/>
                </a:solidFill>
                <a:latin typeface="Arial" panose="020B0604020202020204" pitchFamily="34" charset="0"/>
                <a:cs typeface="Arial" panose="020B0604020202020204" pitchFamily="34" charset="0"/>
              </a:rPr>
              <a:t>Login Screen:</a:t>
            </a:r>
            <a:r>
              <a:rPr lang="en-US" sz="2400">
                <a:solidFill>
                  <a:schemeClr val="bg1"/>
                </a:solidFill>
                <a:latin typeface="Arial" panose="020B0604020202020204" pitchFamily="34" charset="0"/>
                <a:cs typeface="Arial" panose="020B0604020202020204" pitchFamily="34" charset="0"/>
              </a:rPr>
              <a:t> Allows authorized users to enter credentials to access the system.</a:t>
            </a:r>
          </a:p>
          <a:p>
            <a:pPr lvl="0"/>
            <a:r>
              <a:rPr lang="en-US" sz="2400" b="1">
                <a:solidFill>
                  <a:schemeClr val="bg1"/>
                </a:solidFill>
                <a:latin typeface="Arial" panose="020B0604020202020204" pitchFamily="34" charset="0"/>
                <a:cs typeface="Arial" panose="020B0604020202020204" pitchFamily="34" charset="0"/>
              </a:rPr>
              <a:t>Dashboard:</a:t>
            </a:r>
            <a:r>
              <a:rPr lang="en-US" sz="2400">
                <a:solidFill>
                  <a:schemeClr val="bg1"/>
                </a:solidFill>
                <a:latin typeface="Arial" panose="020B0604020202020204" pitchFamily="34" charset="0"/>
                <a:cs typeface="Arial" panose="020B0604020202020204" pitchFamily="34" charset="0"/>
              </a:rPr>
              <a:t> Serves as the main hub with navigation buttons for managing flights, passengers, and reservations.</a:t>
            </a:r>
          </a:p>
          <a:p>
            <a:pPr lvl="0"/>
            <a:r>
              <a:rPr lang="en-US" sz="2400" b="1">
                <a:solidFill>
                  <a:schemeClr val="bg1"/>
                </a:solidFill>
                <a:latin typeface="Arial" panose="020B0604020202020204" pitchFamily="34" charset="0"/>
                <a:cs typeface="Arial" panose="020B0604020202020204" pitchFamily="34" charset="0"/>
              </a:rPr>
              <a:t>Booking Forms:</a:t>
            </a:r>
            <a:r>
              <a:rPr lang="en-US" sz="2400">
                <a:solidFill>
                  <a:schemeClr val="bg1"/>
                </a:solidFill>
                <a:latin typeface="Arial" panose="020B0604020202020204" pitchFamily="34" charset="0"/>
                <a:cs typeface="Arial" panose="020B0604020202020204" pitchFamily="34" charset="0"/>
              </a:rPr>
              <a:t> Enable staff members to add new flight bookings by filling out fields such as passenger name, flight number, and seat preferences.</a:t>
            </a:r>
          </a:p>
          <a:p>
            <a:endParaRPr lang="en-US"/>
          </a:p>
        </p:txBody>
      </p:sp>
    </p:spTree>
    <p:extLst>
      <p:ext uri="{BB962C8B-B14F-4D97-AF65-F5344CB8AC3E}">
        <p14:creationId xmlns:p14="http://schemas.microsoft.com/office/powerpoint/2010/main" val="4157596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5E1CA-258E-4B66-9C1E-6B326773DE9B}"/>
              </a:ext>
            </a:extLst>
          </p:cNvPr>
          <p:cNvSpPr txBox="1"/>
          <p:nvPr/>
        </p:nvSpPr>
        <p:spPr>
          <a:xfrm>
            <a:off x="606972" y="496614"/>
            <a:ext cx="11075276" cy="1323439"/>
          </a:xfrm>
          <a:prstGeom prst="rect">
            <a:avLst/>
          </a:prstGeom>
          <a:noFill/>
        </p:spPr>
        <p:txBody>
          <a:bodyPr wrap="square" rtlCol="0">
            <a:spAutoFit/>
          </a:bodyPr>
          <a:lstStyle/>
          <a:p>
            <a:r>
              <a:rPr lang="en-US" sz="4000" u="sng">
                <a:solidFill>
                  <a:schemeClr val="bg1"/>
                </a:solidFill>
                <a:latin typeface="Arial Rounded MT Bold" panose="020F0704030504030204" pitchFamily="34" charset="0"/>
              </a:rPr>
              <a:t>Graphical User Interface for Airline Reservation System (Continued):-</a:t>
            </a:r>
          </a:p>
        </p:txBody>
      </p:sp>
      <p:sp>
        <p:nvSpPr>
          <p:cNvPr id="5" name="TextBox 4">
            <a:extLst>
              <a:ext uri="{FF2B5EF4-FFF2-40B4-BE49-F238E27FC236}">
                <a16:creationId xmlns:a16="http://schemas.microsoft.com/office/drawing/2014/main" id="{D38A6C44-D9B4-49E1-88F4-0B1B3B4CBEE2}"/>
              </a:ext>
            </a:extLst>
          </p:cNvPr>
          <p:cNvSpPr txBox="1"/>
          <p:nvPr/>
        </p:nvSpPr>
        <p:spPr>
          <a:xfrm>
            <a:off x="942680" y="2177592"/>
            <a:ext cx="10454326" cy="3693319"/>
          </a:xfrm>
          <a:prstGeom prst="rect">
            <a:avLst/>
          </a:prstGeom>
          <a:noFill/>
        </p:spPr>
        <p:txBody>
          <a:bodyPr wrap="square" rtlCol="0">
            <a:spAutoFit/>
          </a:bodyPr>
          <a:lstStyle/>
          <a:p>
            <a:pPr lvl="0"/>
            <a:r>
              <a:rPr lang="en-US" sz="2400" b="1">
                <a:solidFill>
                  <a:schemeClr val="bg1"/>
                </a:solidFill>
                <a:latin typeface="Arial" panose="020B0604020202020204" pitchFamily="34" charset="0"/>
                <a:cs typeface="Arial" panose="020B0604020202020204" pitchFamily="34" charset="0"/>
              </a:rPr>
              <a:t>Tables:</a:t>
            </a:r>
            <a:r>
              <a:rPr lang="en-US" sz="2400">
                <a:solidFill>
                  <a:schemeClr val="bg1"/>
                </a:solidFill>
                <a:latin typeface="Arial" panose="020B0604020202020204" pitchFamily="34" charset="0"/>
                <a:cs typeface="Arial" panose="020B0604020202020204" pitchFamily="34" charset="0"/>
              </a:rPr>
              <a:t> Display available flights, booked flights, and passenger information in a structured format.</a:t>
            </a:r>
          </a:p>
          <a:p>
            <a:pPr lvl="0"/>
            <a:r>
              <a:rPr lang="en-US" sz="2400" b="1">
                <a:solidFill>
                  <a:schemeClr val="bg1"/>
                </a:solidFill>
                <a:latin typeface="Arial" panose="020B0604020202020204" pitchFamily="34" charset="0"/>
                <a:cs typeface="Arial" panose="020B0604020202020204" pitchFamily="34" charset="0"/>
              </a:rPr>
              <a:t>Search and Filter Tools:</a:t>
            </a:r>
            <a:r>
              <a:rPr lang="en-US" sz="2400">
                <a:solidFill>
                  <a:schemeClr val="bg1"/>
                </a:solidFill>
                <a:latin typeface="Arial" panose="020B0604020202020204" pitchFamily="34" charset="0"/>
                <a:cs typeface="Arial" panose="020B0604020202020204" pitchFamily="34" charset="0"/>
              </a:rPr>
              <a:t> Help users find flights or reservations quickly by entering criteria like destination, date, or passenger name.</a:t>
            </a:r>
          </a:p>
          <a:p>
            <a:pPr lvl="0"/>
            <a:r>
              <a:rPr lang="en-US" sz="2400" b="1">
                <a:solidFill>
                  <a:schemeClr val="bg1"/>
                </a:solidFill>
                <a:latin typeface="Arial" panose="020B0604020202020204" pitchFamily="34" charset="0"/>
                <a:cs typeface="Arial" panose="020B0604020202020204" pitchFamily="34" charset="0"/>
              </a:rPr>
              <a:t>Edit and Delete Features:</a:t>
            </a:r>
            <a:r>
              <a:rPr lang="en-US" sz="2400">
                <a:solidFill>
                  <a:schemeClr val="bg1"/>
                </a:solidFill>
                <a:latin typeface="Arial" panose="020B0604020202020204" pitchFamily="34" charset="0"/>
                <a:cs typeface="Arial" panose="020B0604020202020204" pitchFamily="34" charset="0"/>
              </a:rPr>
              <a:t> Allow authorized staff to update or remove bookings and passenger records.</a:t>
            </a:r>
          </a:p>
          <a:p>
            <a:pPr lvl="0"/>
            <a:r>
              <a:rPr lang="en-US" sz="2400" b="1">
                <a:solidFill>
                  <a:schemeClr val="bg1"/>
                </a:solidFill>
                <a:latin typeface="Arial" panose="020B0604020202020204" pitchFamily="34" charset="0"/>
                <a:cs typeface="Arial" panose="020B0604020202020204" pitchFamily="34" charset="0"/>
              </a:rPr>
              <a:t>Reports Module:</a:t>
            </a:r>
            <a:r>
              <a:rPr lang="en-US" sz="2400">
                <a:solidFill>
                  <a:schemeClr val="bg1"/>
                </a:solidFill>
                <a:latin typeface="Arial" panose="020B0604020202020204" pitchFamily="34" charset="0"/>
                <a:cs typeface="Arial" panose="020B0604020202020204" pitchFamily="34" charset="0"/>
              </a:rPr>
              <a:t> Provides summarized data, such as the number of bookings in a day or the most popular flights.</a:t>
            </a:r>
          </a:p>
          <a:p>
            <a:pPr lvl="0"/>
            <a:r>
              <a:rPr lang="en-US" sz="2400">
                <a:solidFill>
                  <a:schemeClr val="bg1"/>
                </a:solidFill>
                <a:latin typeface="Arial" panose="020B0604020202020204" pitchFamily="34" charset="0"/>
                <a:cs typeface="Arial" panose="020B0604020202020204" pitchFamily="34" charset="0"/>
              </a:rPr>
              <a:t>The </a:t>
            </a:r>
            <a:r>
              <a:rPr lang="en-US" sz="2400" b="1">
                <a:solidFill>
                  <a:schemeClr val="bg1"/>
                </a:solidFill>
                <a:latin typeface="Arial" panose="020B0604020202020204" pitchFamily="34" charset="0"/>
                <a:cs typeface="Arial" panose="020B0604020202020204" pitchFamily="34" charset="0"/>
              </a:rPr>
              <a:t>GUI interacts directly with the database</a:t>
            </a:r>
            <a:r>
              <a:rPr lang="en-US" sz="2400">
                <a:solidFill>
                  <a:schemeClr val="bg1"/>
                </a:solidFill>
                <a:latin typeface="Arial" panose="020B0604020202020204" pitchFamily="34" charset="0"/>
                <a:cs typeface="Arial" panose="020B0604020202020204" pitchFamily="34" charset="0"/>
              </a:rPr>
              <a:t>. </a:t>
            </a:r>
          </a:p>
          <a:p>
            <a:endParaRPr lang="en-US"/>
          </a:p>
        </p:txBody>
      </p:sp>
    </p:spTree>
    <p:extLst>
      <p:ext uri="{BB962C8B-B14F-4D97-AF65-F5344CB8AC3E}">
        <p14:creationId xmlns:p14="http://schemas.microsoft.com/office/powerpoint/2010/main" val="213786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5E1CA-258E-4B66-9C1E-6B326773DE9B}"/>
              </a:ext>
            </a:extLst>
          </p:cNvPr>
          <p:cNvSpPr txBox="1"/>
          <p:nvPr/>
        </p:nvSpPr>
        <p:spPr>
          <a:xfrm>
            <a:off x="606972" y="496614"/>
            <a:ext cx="11075276" cy="1323439"/>
          </a:xfrm>
          <a:prstGeom prst="rect">
            <a:avLst/>
          </a:prstGeom>
          <a:noFill/>
        </p:spPr>
        <p:txBody>
          <a:bodyPr wrap="square" rtlCol="0">
            <a:spAutoFit/>
          </a:bodyPr>
          <a:lstStyle/>
          <a:p>
            <a:r>
              <a:rPr lang="en-US" sz="4000" u="sng">
                <a:solidFill>
                  <a:schemeClr val="bg1"/>
                </a:solidFill>
                <a:latin typeface="Arial Rounded MT Bold" panose="020F0704030504030204" pitchFamily="34" charset="0"/>
              </a:rPr>
              <a:t>Graphical User Interface for Airline Reservation System (Continued):-</a:t>
            </a:r>
          </a:p>
        </p:txBody>
      </p:sp>
      <p:sp>
        <p:nvSpPr>
          <p:cNvPr id="8" name="TextBox 7">
            <a:extLst>
              <a:ext uri="{FF2B5EF4-FFF2-40B4-BE49-F238E27FC236}">
                <a16:creationId xmlns:a16="http://schemas.microsoft.com/office/drawing/2014/main" id="{A237FA18-A141-424E-8985-8BFCF465B427}"/>
              </a:ext>
            </a:extLst>
          </p:cNvPr>
          <p:cNvSpPr txBox="1"/>
          <p:nvPr/>
        </p:nvSpPr>
        <p:spPr>
          <a:xfrm>
            <a:off x="838986" y="2205872"/>
            <a:ext cx="3308808" cy="461665"/>
          </a:xfrm>
          <a:prstGeom prst="rect">
            <a:avLst/>
          </a:prstGeom>
          <a:noFill/>
        </p:spPr>
        <p:txBody>
          <a:bodyPr wrap="square" rtlCol="0">
            <a:spAutoFit/>
          </a:bodyPr>
          <a:lstStyle/>
          <a:p>
            <a:r>
              <a:rPr lang="en-US" sz="2400" b="1" u="sng">
                <a:solidFill>
                  <a:schemeClr val="bg1"/>
                </a:solidFill>
                <a:latin typeface="Arial" panose="020B0604020202020204" pitchFamily="34" charset="0"/>
                <a:cs typeface="Arial" panose="020B0604020202020204" pitchFamily="34" charset="0"/>
              </a:rPr>
              <a:t>Main Page</a:t>
            </a:r>
            <a:r>
              <a:rPr lang="en-US" sz="2400">
                <a:solidFill>
                  <a:schemeClr val="bg1"/>
                </a:solidFill>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A4DF1AC7-9D60-41DA-AFF9-3F7BEB500B5B}"/>
              </a:ext>
            </a:extLst>
          </p:cNvPr>
          <p:cNvSpPr txBox="1"/>
          <p:nvPr/>
        </p:nvSpPr>
        <p:spPr>
          <a:xfrm>
            <a:off x="867266" y="3016577"/>
            <a:ext cx="10209229" cy="2215991"/>
          </a:xfrm>
          <a:prstGeom prst="rect">
            <a:avLst/>
          </a:prstGeom>
          <a:noFill/>
        </p:spPr>
        <p:txBody>
          <a:bodyPr wrap="square" rtlCol="0">
            <a:spAutoFit/>
          </a:bodyPr>
          <a:lstStyle/>
          <a:p>
            <a:endParaRPr lang="en-US" sz="2400">
              <a:solidFill>
                <a:schemeClr val="bg1"/>
              </a:solidFill>
              <a:latin typeface="Arial" panose="020B0604020202020204" pitchFamily="34" charset="0"/>
              <a:cs typeface="Arial" panose="020B0604020202020204" pitchFamily="34" charset="0"/>
            </a:endParaRPr>
          </a:p>
          <a:p>
            <a:r>
              <a:rPr lang="en-US" sz="2400">
                <a:solidFill>
                  <a:schemeClr val="bg1"/>
                </a:solidFill>
                <a:latin typeface="Arial" panose="020B0604020202020204" pitchFamily="34" charset="0"/>
                <a:cs typeface="Arial" panose="020B0604020202020204" pitchFamily="34" charset="0"/>
              </a:rPr>
              <a:t>This image displays the initial "</a:t>
            </a:r>
            <a:r>
              <a:rPr lang="en-US" sz="2400" err="1">
                <a:solidFill>
                  <a:schemeClr val="bg1"/>
                </a:solidFill>
                <a:latin typeface="Arial" panose="020B0604020202020204" pitchFamily="34" charset="0"/>
                <a:cs typeface="Arial" panose="020B0604020202020204" pitchFamily="34" charset="0"/>
              </a:rPr>
              <a:t>MainPage</a:t>
            </a:r>
            <a:r>
              <a:rPr lang="en-US" sz="2400">
                <a:solidFill>
                  <a:schemeClr val="bg1"/>
                </a:solidFill>
                <a:latin typeface="Arial" panose="020B0604020202020204" pitchFamily="34" charset="0"/>
                <a:cs typeface="Arial" panose="020B0604020202020204" pitchFamily="34" charset="0"/>
              </a:rPr>
              <a:t>" of the Flight Reservation System. It presents two primary options to the user: "Sign Up" and "Log In." This page serves as the entry point for new users to register and for existing users to access the system</a:t>
            </a:r>
          </a:p>
          <a:p>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1973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5E1CA-258E-4B66-9C1E-6B326773DE9B}"/>
              </a:ext>
            </a:extLst>
          </p:cNvPr>
          <p:cNvSpPr txBox="1"/>
          <p:nvPr/>
        </p:nvSpPr>
        <p:spPr>
          <a:xfrm>
            <a:off x="606972" y="496614"/>
            <a:ext cx="11075276" cy="1323439"/>
          </a:xfrm>
          <a:prstGeom prst="rect">
            <a:avLst/>
          </a:prstGeom>
          <a:noFill/>
        </p:spPr>
        <p:txBody>
          <a:bodyPr wrap="square" rtlCol="0">
            <a:spAutoFit/>
          </a:bodyPr>
          <a:lstStyle/>
          <a:p>
            <a:r>
              <a:rPr lang="en-US" sz="4000" u="sng">
                <a:solidFill>
                  <a:schemeClr val="bg1"/>
                </a:solidFill>
                <a:latin typeface="Arial Rounded MT Bold" panose="020F0704030504030204" pitchFamily="34" charset="0"/>
              </a:rPr>
              <a:t>Graphical User Interface for Airline Reservation System:-</a:t>
            </a:r>
          </a:p>
        </p:txBody>
      </p:sp>
      <p:pic>
        <p:nvPicPr>
          <p:cNvPr id="4" name="Picture 3">
            <a:extLst>
              <a:ext uri="{FF2B5EF4-FFF2-40B4-BE49-F238E27FC236}">
                <a16:creationId xmlns:a16="http://schemas.microsoft.com/office/drawing/2014/main" id="{E04FC8AF-ED5E-4BE7-8E1A-D47378ADA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594" y="2103711"/>
            <a:ext cx="8686800" cy="4257675"/>
          </a:xfrm>
          <a:prstGeom prst="rect">
            <a:avLst/>
          </a:prstGeom>
          <a:solidFill>
            <a:schemeClr val="tx1"/>
          </a:solidFill>
        </p:spPr>
      </p:pic>
    </p:spTree>
    <p:extLst>
      <p:ext uri="{BB962C8B-B14F-4D97-AF65-F5344CB8AC3E}">
        <p14:creationId xmlns:p14="http://schemas.microsoft.com/office/powerpoint/2010/main" val="201032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47EFEC-F05B-4AA9-8BA1-441A3DAF9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226" y="2573518"/>
            <a:ext cx="6475905" cy="3497934"/>
          </a:xfrm>
          <a:prstGeom prst="rect">
            <a:avLst/>
          </a:prstGeom>
        </p:spPr>
      </p:pic>
      <p:sp>
        <p:nvSpPr>
          <p:cNvPr id="4" name="TextBox 3">
            <a:extLst>
              <a:ext uri="{FF2B5EF4-FFF2-40B4-BE49-F238E27FC236}">
                <a16:creationId xmlns:a16="http://schemas.microsoft.com/office/drawing/2014/main" id="{D9B6F73D-ABFC-4E75-9644-8303A64C8BC5}"/>
              </a:ext>
            </a:extLst>
          </p:cNvPr>
          <p:cNvSpPr txBox="1"/>
          <p:nvPr/>
        </p:nvSpPr>
        <p:spPr>
          <a:xfrm>
            <a:off x="678730" y="433633"/>
            <a:ext cx="2780907" cy="461665"/>
          </a:xfrm>
          <a:prstGeom prst="rect">
            <a:avLst/>
          </a:prstGeom>
          <a:noFill/>
        </p:spPr>
        <p:txBody>
          <a:bodyPr wrap="square" rtlCol="0">
            <a:spAutoFit/>
          </a:bodyPr>
          <a:lstStyle/>
          <a:p>
            <a:r>
              <a:rPr lang="en-US" sz="2400" u="sng">
                <a:solidFill>
                  <a:schemeClr val="bg1"/>
                </a:solidFill>
                <a:latin typeface="Arial Rounded MT Bold" panose="020F0704030504030204" pitchFamily="34" charset="0"/>
                <a:cs typeface="Arial" panose="020B0604020202020204" pitchFamily="34" charset="0"/>
              </a:rPr>
              <a:t>Sign-up Form</a:t>
            </a:r>
            <a:r>
              <a:rPr lang="en-US" sz="2400">
                <a:solidFill>
                  <a:schemeClr val="bg1"/>
                </a:solidFill>
                <a:latin typeface="Arial Rounded MT Bold" panose="020F0704030504030204" pitchFamily="34" charset="0"/>
                <a:cs typeface="Arial" panose="020B0604020202020204" pitchFamily="34" charset="0"/>
              </a:rPr>
              <a:t>:</a:t>
            </a:r>
          </a:p>
        </p:txBody>
      </p:sp>
      <p:sp>
        <p:nvSpPr>
          <p:cNvPr id="5" name="TextBox 4">
            <a:extLst>
              <a:ext uri="{FF2B5EF4-FFF2-40B4-BE49-F238E27FC236}">
                <a16:creationId xmlns:a16="http://schemas.microsoft.com/office/drawing/2014/main" id="{5A59B7CB-7A85-4DC5-A454-80B854BB45F1}"/>
              </a:ext>
            </a:extLst>
          </p:cNvPr>
          <p:cNvSpPr txBox="1"/>
          <p:nvPr/>
        </p:nvSpPr>
        <p:spPr>
          <a:xfrm>
            <a:off x="914400" y="1074656"/>
            <a:ext cx="9973559" cy="830997"/>
          </a:xfrm>
          <a:prstGeom prst="rect">
            <a:avLst/>
          </a:prstGeom>
          <a:noFill/>
        </p:spPr>
        <p:txBody>
          <a:bodyPr wrap="square" rtlCol="0">
            <a:spAutoFit/>
          </a:bodyPr>
          <a:lstStyle/>
          <a:p>
            <a:r>
              <a:rPr lang="en-US" sz="2400">
                <a:solidFill>
                  <a:schemeClr val="bg1">
                    <a:lumMod val="95000"/>
                  </a:schemeClr>
                </a:solidFill>
                <a:latin typeface="Arial" panose="020B0604020202020204" pitchFamily="34" charset="0"/>
                <a:cs typeface="Arial" panose="020B0604020202020204" pitchFamily="34" charset="0"/>
              </a:rPr>
              <a:t>First time users need to sign up, once registered they can then log in. The image given below shows what it does. </a:t>
            </a:r>
          </a:p>
        </p:txBody>
      </p:sp>
    </p:spTree>
    <p:extLst>
      <p:ext uri="{BB962C8B-B14F-4D97-AF65-F5344CB8AC3E}">
        <p14:creationId xmlns:p14="http://schemas.microsoft.com/office/powerpoint/2010/main" val="176281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6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F54D68-8E55-4B4C-BC2D-BFFC4ECA29F8}"/>
              </a:ext>
            </a:extLst>
          </p:cNvPr>
          <p:cNvSpPr txBox="1"/>
          <p:nvPr/>
        </p:nvSpPr>
        <p:spPr>
          <a:xfrm>
            <a:off x="895350" y="647700"/>
            <a:ext cx="8448675" cy="584775"/>
          </a:xfrm>
          <a:prstGeom prst="rect">
            <a:avLst/>
          </a:prstGeom>
          <a:noFill/>
        </p:spPr>
        <p:txBody>
          <a:bodyPr wrap="square" rtlCol="0">
            <a:spAutoFit/>
          </a:bodyPr>
          <a:lstStyle/>
          <a:p>
            <a:r>
              <a:rPr lang="en-US" sz="3200" b="1" u="sng" dirty="0">
                <a:latin typeface="Arial Rounded MT Bold" panose="020F0704030504030204" pitchFamily="34" charset="0"/>
              </a:rPr>
              <a:t>Introduction:-</a:t>
            </a:r>
          </a:p>
        </p:txBody>
      </p:sp>
      <p:sp>
        <p:nvSpPr>
          <p:cNvPr id="5" name="TextBox 4">
            <a:extLst>
              <a:ext uri="{FF2B5EF4-FFF2-40B4-BE49-F238E27FC236}">
                <a16:creationId xmlns:a16="http://schemas.microsoft.com/office/drawing/2014/main" id="{35442150-AF3B-47E9-954C-CEB1358139C2}"/>
              </a:ext>
            </a:extLst>
          </p:cNvPr>
          <p:cNvSpPr txBox="1"/>
          <p:nvPr/>
        </p:nvSpPr>
        <p:spPr>
          <a:xfrm>
            <a:off x="895350" y="2019300"/>
            <a:ext cx="7210425" cy="3046988"/>
          </a:xfrm>
          <a:prstGeom prst="rect">
            <a:avLst/>
          </a:prstGeom>
          <a:noFill/>
        </p:spPr>
        <p:txBody>
          <a:bodyPr wrap="square" rtlCol="0">
            <a:spAutoFit/>
          </a:bodyPr>
          <a:lstStyle/>
          <a:p>
            <a:r>
              <a:rPr lang="en-US" sz="2400" b="1" u="sng">
                <a:latin typeface="Arial" panose="020B0604020202020204" pitchFamily="34" charset="0"/>
                <a:cs typeface="Arial" panose="020B0604020202020204" pitchFamily="34" charset="0"/>
              </a:rPr>
              <a:t>Purpose: </a:t>
            </a:r>
            <a:r>
              <a:rPr lang="en-US" sz="2400">
                <a:latin typeface="Arial" panose="020B0604020202020204" pitchFamily="34" charset="0"/>
                <a:cs typeface="Arial" panose="020B0604020202020204" pitchFamily="34" charset="0"/>
              </a:rPr>
              <a:t>Develop a robust flight reservation database. </a:t>
            </a:r>
          </a:p>
          <a:p>
            <a:endParaRPr lang="en-US" sz="2400">
              <a:latin typeface="Arial" panose="020B0604020202020204" pitchFamily="34" charset="0"/>
              <a:cs typeface="Arial" panose="020B0604020202020204" pitchFamily="34" charset="0"/>
            </a:endParaRPr>
          </a:p>
          <a:p>
            <a:r>
              <a:rPr lang="en-US" sz="2400" b="1" u="sng">
                <a:latin typeface="Arial" panose="020B0604020202020204" pitchFamily="34" charset="0"/>
                <a:cs typeface="Arial" panose="020B0604020202020204" pitchFamily="34" charset="0"/>
              </a:rPr>
              <a:t>Motivation: </a:t>
            </a:r>
            <a:r>
              <a:rPr lang="en-US" sz="2400">
                <a:latin typeface="Arial" panose="020B0604020202020204" pitchFamily="34" charset="0"/>
                <a:cs typeface="Arial" panose="020B0604020202020204" pitchFamily="34" charset="0"/>
              </a:rPr>
              <a:t>Enhance data integrity and streamline processes.</a:t>
            </a:r>
          </a:p>
          <a:p>
            <a:endParaRPr lang="en-US" sz="2400">
              <a:latin typeface="Arial" panose="020B0604020202020204" pitchFamily="34" charset="0"/>
              <a:cs typeface="Arial" panose="020B0604020202020204" pitchFamily="34" charset="0"/>
            </a:endParaRPr>
          </a:p>
          <a:p>
            <a:r>
              <a:rPr lang="en-US" sz="2400" b="1" u="sng">
                <a:latin typeface="Arial" panose="020B0604020202020204" pitchFamily="34" charset="0"/>
                <a:cs typeface="Arial" panose="020B0604020202020204" pitchFamily="34" charset="0"/>
              </a:rPr>
              <a:t>Importance</a:t>
            </a:r>
            <a:r>
              <a:rPr lang="en-US" sz="2400" u="sng">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Databases handle large volumes of complex airline data.</a:t>
            </a:r>
          </a:p>
        </p:txBody>
      </p:sp>
    </p:spTree>
    <p:extLst>
      <p:ext uri="{BB962C8B-B14F-4D97-AF65-F5344CB8AC3E}">
        <p14:creationId xmlns:p14="http://schemas.microsoft.com/office/powerpoint/2010/main" val="697168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F71AA-330C-4BA8-B324-3FF1AB526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575" y="1243012"/>
            <a:ext cx="9086850" cy="4371975"/>
          </a:xfrm>
          <a:prstGeom prst="rect">
            <a:avLst/>
          </a:prstGeom>
        </p:spPr>
      </p:pic>
    </p:spTree>
    <p:extLst>
      <p:ext uri="{BB962C8B-B14F-4D97-AF65-F5344CB8AC3E}">
        <p14:creationId xmlns:p14="http://schemas.microsoft.com/office/powerpoint/2010/main" val="2161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BA54C-B73E-46AD-A362-3097642AF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937" y="1103258"/>
            <a:ext cx="9382125" cy="4667250"/>
          </a:xfrm>
          <a:prstGeom prst="rect">
            <a:avLst/>
          </a:prstGeom>
        </p:spPr>
      </p:pic>
    </p:spTree>
    <p:extLst>
      <p:ext uri="{BB962C8B-B14F-4D97-AF65-F5344CB8AC3E}">
        <p14:creationId xmlns:p14="http://schemas.microsoft.com/office/powerpoint/2010/main" val="4248648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3F57D-E7DC-4644-A386-CD831397F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348" y="2539413"/>
            <a:ext cx="6716767" cy="3998076"/>
          </a:xfrm>
          <a:prstGeom prst="rect">
            <a:avLst/>
          </a:prstGeom>
        </p:spPr>
      </p:pic>
      <p:sp>
        <p:nvSpPr>
          <p:cNvPr id="2" name="TextBox 1">
            <a:extLst>
              <a:ext uri="{FF2B5EF4-FFF2-40B4-BE49-F238E27FC236}">
                <a16:creationId xmlns:a16="http://schemas.microsoft.com/office/drawing/2014/main" id="{7336EC25-6981-4B1F-A9F8-D1677F379B9C}"/>
              </a:ext>
            </a:extLst>
          </p:cNvPr>
          <p:cNvSpPr txBox="1"/>
          <p:nvPr/>
        </p:nvSpPr>
        <p:spPr>
          <a:xfrm>
            <a:off x="292231" y="320511"/>
            <a:ext cx="11236750" cy="1938992"/>
          </a:xfrm>
          <a:prstGeom prst="rect">
            <a:avLst/>
          </a:prstGeom>
          <a:noFill/>
        </p:spPr>
        <p:txBody>
          <a:bodyPr wrap="square" rtlCol="0">
            <a:spAutoFit/>
          </a:bodyPr>
          <a:lstStyle/>
          <a:p>
            <a:pPr lvl="1"/>
            <a:endParaRPr lang="en-US" sz="2400" b="1" u="sng">
              <a:solidFill>
                <a:schemeClr val="bg1"/>
              </a:solidFill>
              <a:latin typeface="Arial" panose="020B0604020202020204" pitchFamily="34" charset="0"/>
              <a:cs typeface="Arial" panose="020B0604020202020204" pitchFamily="34" charset="0"/>
            </a:endParaRPr>
          </a:p>
          <a:p>
            <a:pPr lvl="1"/>
            <a:r>
              <a:rPr lang="en-US" sz="2400" b="1" u="sng">
                <a:solidFill>
                  <a:schemeClr val="bg1"/>
                </a:solidFill>
                <a:latin typeface="Arial" panose="020B0604020202020204" pitchFamily="34" charset="0"/>
                <a:cs typeface="Arial" panose="020B0604020202020204" pitchFamily="34" charset="0"/>
              </a:rPr>
              <a:t>Admin Page:</a:t>
            </a:r>
            <a:endParaRPr lang="en-US" sz="2400" b="1">
              <a:solidFill>
                <a:schemeClr val="bg1"/>
              </a:solidFill>
              <a:latin typeface="Arial" panose="020B0604020202020204" pitchFamily="34" charset="0"/>
              <a:cs typeface="Arial" panose="020B0604020202020204" pitchFamily="34" charset="0"/>
            </a:endParaRPr>
          </a:p>
          <a:p>
            <a:endParaRPr lang="en-US" sz="2400" b="1">
              <a:solidFill>
                <a:schemeClr val="bg1"/>
              </a:solidFill>
              <a:latin typeface="Arial" panose="020B0604020202020204" pitchFamily="34" charset="0"/>
              <a:cs typeface="Arial" panose="020B0604020202020204" pitchFamily="34" charset="0"/>
            </a:endParaRPr>
          </a:p>
          <a:p>
            <a:r>
              <a:rPr lang="en-US" sz="2400">
                <a:solidFill>
                  <a:schemeClr val="bg1"/>
                </a:solidFill>
                <a:latin typeface="Arial" panose="020B0604020202020204" pitchFamily="34" charset="0"/>
                <a:cs typeface="Arial" panose="020B0604020202020204" pitchFamily="34" charset="0"/>
              </a:rPr>
              <a:t>This "Welcome Admin!" page (Form1) suggests a successful login by an administrator. It presents a comprehensive set of management options, </a:t>
            </a:r>
          </a:p>
        </p:txBody>
      </p:sp>
    </p:spTree>
    <p:extLst>
      <p:ext uri="{BB962C8B-B14F-4D97-AF65-F5344CB8AC3E}">
        <p14:creationId xmlns:p14="http://schemas.microsoft.com/office/powerpoint/2010/main" val="3591196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C0BF4-5EA1-401B-A9F4-9F7048B73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83" y="63062"/>
            <a:ext cx="5552089" cy="4026895"/>
          </a:xfrm>
          <a:prstGeom prst="rect">
            <a:avLst/>
          </a:prstGeom>
        </p:spPr>
      </p:pic>
      <p:pic>
        <p:nvPicPr>
          <p:cNvPr id="5" name="Picture 4">
            <a:extLst>
              <a:ext uri="{FF2B5EF4-FFF2-40B4-BE49-F238E27FC236}">
                <a16:creationId xmlns:a16="http://schemas.microsoft.com/office/drawing/2014/main" id="{A1390295-FCD7-4E11-9C79-B04FAD56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040" y="1655379"/>
            <a:ext cx="6530932" cy="5005552"/>
          </a:xfrm>
          <a:prstGeom prst="rect">
            <a:avLst/>
          </a:prstGeom>
        </p:spPr>
      </p:pic>
    </p:spTree>
    <p:extLst>
      <p:ext uri="{BB962C8B-B14F-4D97-AF65-F5344CB8AC3E}">
        <p14:creationId xmlns:p14="http://schemas.microsoft.com/office/powerpoint/2010/main" val="1577030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84643-95BD-4A88-A65D-FA03A42BB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3607"/>
            <a:ext cx="6365965" cy="3877628"/>
          </a:xfrm>
          <a:prstGeom prst="rect">
            <a:avLst/>
          </a:prstGeom>
        </p:spPr>
      </p:pic>
      <p:pic>
        <p:nvPicPr>
          <p:cNvPr id="5" name="Picture 4">
            <a:extLst>
              <a:ext uri="{FF2B5EF4-FFF2-40B4-BE49-F238E27FC236}">
                <a16:creationId xmlns:a16="http://schemas.microsoft.com/office/drawing/2014/main" id="{68542ECB-4D95-4C15-B86B-23CB6E36D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976" y="2159727"/>
            <a:ext cx="6871063" cy="4416470"/>
          </a:xfrm>
          <a:prstGeom prst="rect">
            <a:avLst/>
          </a:prstGeom>
        </p:spPr>
      </p:pic>
    </p:spTree>
    <p:extLst>
      <p:ext uri="{BB962C8B-B14F-4D97-AF65-F5344CB8AC3E}">
        <p14:creationId xmlns:p14="http://schemas.microsoft.com/office/powerpoint/2010/main" val="1132369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9B85AD-CE42-4F09-A9AB-002AC474F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58" y="244247"/>
            <a:ext cx="7265533" cy="4269822"/>
          </a:xfrm>
          <a:prstGeom prst="rect">
            <a:avLst/>
          </a:prstGeom>
        </p:spPr>
      </p:pic>
      <p:pic>
        <p:nvPicPr>
          <p:cNvPr id="5" name="Picture 4">
            <a:extLst>
              <a:ext uri="{FF2B5EF4-FFF2-40B4-BE49-F238E27FC236}">
                <a16:creationId xmlns:a16="http://schemas.microsoft.com/office/drawing/2014/main" id="{F48751D5-E59D-4774-9B1E-0AB9614BD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005" y="4720862"/>
            <a:ext cx="7867650" cy="1962150"/>
          </a:xfrm>
          <a:prstGeom prst="rect">
            <a:avLst/>
          </a:prstGeom>
        </p:spPr>
      </p:pic>
    </p:spTree>
    <p:extLst>
      <p:ext uri="{BB962C8B-B14F-4D97-AF65-F5344CB8AC3E}">
        <p14:creationId xmlns:p14="http://schemas.microsoft.com/office/powerpoint/2010/main" val="2961595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CF201-5F83-4E4F-B991-A48774ACA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21" y="242616"/>
            <a:ext cx="7711574" cy="4468722"/>
          </a:xfrm>
          <a:prstGeom prst="rect">
            <a:avLst/>
          </a:prstGeom>
        </p:spPr>
      </p:pic>
      <p:pic>
        <p:nvPicPr>
          <p:cNvPr id="5" name="Picture 4">
            <a:extLst>
              <a:ext uri="{FF2B5EF4-FFF2-40B4-BE49-F238E27FC236}">
                <a16:creationId xmlns:a16="http://schemas.microsoft.com/office/drawing/2014/main" id="{530A716B-CF75-44DC-A76A-0766AA315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533" y="5107169"/>
            <a:ext cx="8724900" cy="1381125"/>
          </a:xfrm>
          <a:prstGeom prst="rect">
            <a:avLst/>
          </a:prstGeom>
        </p:spPr>
      </p:pic>
    </p:spTree>
    <p:extLst>
      <p:ext uri="{BB962C8B-B14F-4D97-AF65-F5344CB8AC3E}">
        <p14:creationId xmlns:p14="http://schemas.microsoft.com/office/powerpoint/2010/main" val="1509376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B692D-D022-49F3-9516-474B8822D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295275"/>
            <a:ext cx="6798129" cy="3910113"/>
          </a:xfrm>
          <a:prstGeom prst="rect">
            <a:avLst/>
          </a:prstGeom>
        </p:spPr>
      </p:pic>
      <p:pic>
        <p:nvPicPr>
          <p:cNvPr id="5" name="Picture 4">
            <a:extLst>
              <a:ext uri="{FF2B5EF4-FFF2-40B4-BE49-F238E27FC236}">
                <a16:creationId xmlns:a16="http://schemas.microsoft.com/office/drawing/2014/main" id="{5E48FE3C-579A-49A7-9837-8A0604E6D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932" y="4322262"/>
            <a:ext cx="5357948" cy="2330970"/>
          </a:xfrm>
          <a:prstGeom prst="rect">
            <a:avLst/>
          </a:prstGeom>
        </p:spPr>
      </p:pic>
    </p:spTree>
    <p:extLst>
      <p:ext uri="{BB962C8B-B14F-4D97-AF65-F5344CB8AC3E}">
        <p14:creationId xmlns:p14="http://schemas.microsoft.com/office/powerpoint/2010/main" val="3955115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251C8B-F5FE-4497-8070-ACCB41432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547" y="125322"/>
            <a:ext cx="7556590" cy="4157904"/>
          </a:xfrm>
          <a:prstGeom prst="rect">
            <a:avLst/>
          </a:prstGeom>
        </p:spPr>
      </p:pic>
      <p:pic>
        <p:nvPicPr>
          <p:cNvPr id="5" name="Picture 4">
            <a:extLst>
              <a:ext uri="{FF2B5EF4-FFF2-40B4-BE49-F238E27FC236}">
                <a16:creationId xmlns:a16="http://schemas.microsoft.com/office/drawing/2014/main" id="{9CBEECA5-65DD-43B9-AA6B-575288D0C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237" y="3987128"/>
            <a:ext cx="8810216" cy="2580530"/>
          </a:xfrm>
          <a:prstGeom prst="rect">
            <a:avLst/>
          </a:prstGeom>
        </p:spPr>
      </p:pic>
    </p:spTree>
    <p:extLst>
      <p:ext uri="{BB962C8B-B14F-4D97-AF65-F5344CB8AC3E}">
        <p14:creationId xmlns:p14="http://schemas.microsoft.com/office/powerpoint/2010/main" val="3197139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F6C462-CF51-419B-98DB-F8BB15D8E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 y="-33201"/>
            <a:ext cx="6741071" cy="3873681"/>
          </a:xfrm>
          <a:prstGeom prst="rect">
            <a:avLst/>
          </a:prstGeom>
        </p:spPr>
      </p:pic>
      <p:pic>
        <p:nvPicPr>
          <p:cNvPr id="5" name="Picture 4">
            <a:extLst>
              <a:ext uri="{FF2B5EF4-FFF2-40B4-BE49-F238E27FC236}">
                <a16:creationId xmlns:a16="http://schemas.microsoft.com/office/drawing/2014/main" id="{2B36F90F-8B03-4319-9C7A-BF5F690D4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77737"/>
            <a:ext cx="5782492" cy="3975463"/>
          </a:xfrm>
          <a:prstGeom prst="rect">
            <a:avLst/>
          </a:prstGeom>
        </p:spPr>
      </p:pic>
    </p:spTree>
    <p:extLst>
      <p:ext uri="{BB962C8B-B14F-4D97-AF65-F5344CB8AC3E}">
        <p14:creationId xmlns:p14="http://schemas.microsoft.com/office/powerpoint/2010/main" val="2669990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6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F54D68-8E55-4B4C-BC2D-BFFC4ECA29F8}"/>
              </a:ext>
            </a:extLst>
          </p:cNvPr>
          <p:cNvSpPr txBox="1"/>
          <p:nvPr/>
        </p:nvSpPr>
        <p:spPr>
          <a:xfrm>
            <a:off x="895350" y="647700"/>
            <a:ext cx="8448675" cy="584775"/>
          </a:xfrm>
          <a:prstGeom prst="rect">
            <a:avLst/>
          </a:prstGeom>
          <a:noFill/>
        </p:spPr>
        <p:txBody>
          <a:bodyPr wrap="square" rtlCol="0">
            <a:spAutoFit/>
          </a:bodyPr>
          <a:lstStyle/>
          <a:p>
            <a:r>
              <a:rPr lang="en-US" sz="3200" b="1" u="sng" dirty="0">
                <a:latin typeface="Arial Rounded MT Bold" panose="020F0704030504030204" pitchFamily="34" charset="0"/>
              </a:rPr>
              <a:t>Problem Statement:-</a:t>
            </a:r>
          </a:p>
        </p:txBody>
      </p:sp>
      <p:sp>
        <p:nvSpPr>
          <p:cNvPr id="5" name="TextBox 4">
            <a:extLst>
              <a:ext uri="{FF2B5EF4-FFF2-40B4-BE49-F238E27FC236}">
                <a16:creationId xmlns:a16="http://schemas.microsoft.com/office/drawing/2014/main" id="{35442150-AF3B-47E9-954C-CEB1358139C2}"/>
              </a:ext>
            </a:extLst>
          </p:cNvPr>
          <p:cNvSpPr txBox="1"/>
          <p:nvPr/>
        </p:nvSpPr>
        <p:spPr>
          <a:xfrm>
            <a:off x="895350" y="2019300"/>
            <a:ext cx="7210425" cy="2677656"/>
          </a:xfrm>
          <a:prstGeom prst="rect">
            <a:avLst/>
          </a:prstGeom>
          <a:noFill/>
        </p:spPr>
        <p:txBody>
          <a:bodyPr wrap="square" rtlCol="0">
            <a:spAutoFit/>
          </a:bodyPr>
          <a:lstStyle/>
          <a:p>
            <a:r>
              <a:rPr lang="en-US" sz="2400" dirty="0"/>
              <a:t>Manual flight bookings are slow, confusing, and error-prone. Airlines need a digital system to manage flights, reservations, passengers, seats, and baggage.</a:t>
            </a:r>
            <a:br>
              <a:rPr lang="en-US" sz="2400" dirty="0"/>
            </a:br>
            <a:r>
              <a:rPr lang="en-US" sz="2400" dirty="0"/>
              <a:t>Our Flight Reservation System solves this by using </a:t>
            </a:r>
            <a:r>
              <a:rPr lang="en-US" sz="2400" b="1" dirty="0"/>
              <a:t>SQL database</a:t>
            </a:r>
            <a:r>
              <a:rPr lang="en-US" sz="2400" dirty="0"/>
              <a:t> with a </a:t>
            </a:r>
            <a:r>
              <a:rPr lang="en-US" sz="2400" b="1" dirty="0"/>
              <a:t>user-friendly GUI</a:t>
            </a:r>
            <a:r>
              <a:rPr lang="en-US" sz="2400" dirty="0"/>
              <a:t>, making the booking process faster, easier, and more reliable for both admins and passengers.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7213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3076E-4483-4F51-830E-6F2F94706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17" y="313508"/>
            <a:ext cx="5754883" cy="3632378"/>
          </a:xfrm>
          <a:prstGeom prst="rect">
            <a:avLst/>
          </a:prstGeom>
        </p:spPr>
      </p:pic>
      <p:pic>
        <p:nvPicPr>
          <p:cNvPr id="5" name="Picture 4">
            <a:extLst>
              <a:ext uri="{FF2B5EF4-FFF2-40B4-BE49-F238E27FC236}">
                <a16:creationId xmlns:a16="http://schemas.microsoft.com/office/drawing/2014/main" id="{4C617CA6-276E-4764-BE9C-F07785293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077" y="4067992"/>
            <a:ext cx="7219950" cy="2476500"/>
          </a:xfrm>
          <a:prstGeom prst="rect">
            <a:avLst/>
          </a:prstGeom>
        </p:spPr>
      </p:pic>
    </p:spTree>
    <p:extLst>
      <p:ext uri="{BB962C8B-B14F-4D97-AF65-F5344CB8AC3E}">
        <p14:creationId xmlns:p14="http://schemas.microsoft.com/office/powerpoint/2010/main" val="1787685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4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99920-CF08-4C2F-9C01-35E3CDB87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30" y="148047"/>
            <a:ext cx="6289516" cy="3862156"/>
          </a:xfrm>
          <a:prstGeom prst="rect">
            <a:avLst/>
          </a:prstGeom>
        </p:spPr>
      </p:pic>
      <p:pic>
        <p:nvPicPr>
          <p:cNvPr id="5" name="Picture 4">
            <a:extLst>
              <a:ext uri="{FF2B5EF4-FFF2-40B4-BE49-F238E27FC236}">
                <a16:creationId xmlns:a16="http://schemas.microsoft.com/office/drawing/2014/main" id="{40E5CFCC-C73C-4B5E-9FE0-A0F8182CC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820" y="4010203"/>
            <a:ext cx="8488408" cy="2633720"/>
          </a:xfrm>
          <a:prstGeom prst="rect">
            <a:avLst/>
          </a:prstGeom>
        </p:spPr>
      </p:pic>
    </p:spTree>
    <p:extLst>
      <p:ext uri="{BB962C8B-B14F-4D97-AF65-F5344CB8AC3E}">
        <p14:creationId xmlns:p14="http://schemas.microsoft.com/office/powerpoint/2010/main" val="847765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B4EE9E-7E06-48FC-8894-E4F9DA7BA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9" y="95794"/>
            <a:ext cx="7747277" cy="4710345"/>
          </a:xfrm>
          <a:prstGeom prst="rect">
            <a:avLst/>
          </a:prstGeom>
        </p:spPr>
      </p:pic>
      <p:pic>
        <p:nvPicPr>
          <p:cNvPr id="5" name="Picture 4">
            <a:extLst>
              <a:ext uri="{FF2B5EF4-FFF2-40B4-BE49-F238E27FC236}">
                <a16:creationId xmlns:a16="http://schemas.microsoft.com/office/drawing/2014/main" id="{FAD5E7E7-76D2-47D5-805F-1D99EB917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509" y="3990976"/>
            <a:ext cx="6429509" cy="2684164"/>
          </a:xfrm>
          <a:prstGeom prst="rect">
            <a:avLst/>
          </a:prstGeom>
        </p:spPr>
      </p:pic>
    </p:spTree>
    <p:extLst>
      <p:ext uri="{BB962C8B-B14F-4D97-AF65-F5344CB8AC3E}">
        <p14:creationId xmlns:p14="http://schemas.microsoft.com/office/powerpoint/2010/main" val="1403878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4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4B438-6FE2-4DB9-8B90-C6C1FBBFC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457200"/>
            <a:ext cx="6937102" cy="3783874"/>
          </a:xfrm>
          <a:prstGeom prst="rect">
            <a:avLst/>
          </a:prstGeom>
        </p:spPr>
      </p:pic>
      <p:pic>
        <p:nvPicPr>
          <p:cNvPr id="5" name="Picture 4">
            <a:extLst>
              <a:ext uri="{FF2B5EF4-FFF2-40B4-BE49-F238E27FC236}">
                <a16:creationId xmlns:a16="http://schemas.microsoft.com/office/drawing/2014/main" id="{AF991CDA-4740-46BD-B105-85E500199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251" y="4433342"/>
            <a:ext cx="7000875" cy="2066925"/>
          </a:xfrm>
          <a:prstGeom prst="rect">
            <a:avLst/>
          </a:prstGeom>
        </p:spPr>
      </p:pic>
    </p:spTree>
    <p:extLst>
      <p:ext uri="{BB962C8B-B14F-4D97-AF65-F5344CB8AC3E}">
        <p14:creationId xmlns:p14="http://schemas.microsoft.com/office/powerpoint/2010/main" val="131002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81E7D4-A2C6-411E-B242-3744A4C51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83" y="188867"/>
            <a:ext cx="5886994" cy="4386943"/>
          </a:xfrm>
          <a:prstGeom prst="rect">
            <a:avLst/>
          </a:prstGeom>
        </p:spPr>
      </p:pic>
      <p:pic>
        <p:nvPicPr>
          <p:cNvPr id="5" name="Picture 4">
            <a:extLst>
              <a:ext uri="{FF2B5EF4-FFF2-40B4-BE49-F238E27FC236}">
                <a16:creationId xmlns:a16="http://schemas.microsoft.com/office/drawing/2014/main" id="{94AD861D-B44E-4955-9D0A-4F427BA7B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217" y="4735558"/>
            <a:ext cx="6943725" cy="1933575"/>
          </a:xfrm>
          <a:prstGeom prst="rect">
            <a:avLst/>
          </a:prstGeom>
        </p:spPr>
      </p:pic>
    </p:spTree>
    <p:extLst>
      <p:ext uri="{BB962C8B-B14F-4D97-AF65-F5344CB8AC3E}">
        <p14:creationId xmlns:p14="http://schemas.microsoft.com/office/powerpoint/2010/main" val="1282689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4D1854-968D-4587-BC89-4E09BDAD0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50" y="628650"/>
            <a:ext cx="6123626" cy="3619500"/>
          </a:xfrm>
          <a:prstGeom prst="rect">
            <a:avLst/>
          </a:prstGeom>
        </p:spPr>
      </p:pic>
      <p:pic>
        <p:nvPicPr>
          <p:cNvPr id="4" name="Picture 3">
            <a:extLst>
              <a:ext uri="{FF2B5EF4-FFF2-40B4-BE49-F238E27FC236}">
                <a16:creationId xmlns:a16="http://schemas.microsoft.com/office/drawing/2014/main" id="{CC06B50B-3FDF-49B3-A407-C1B1AFF9F1DA}"/>
              </a:ext>
            </a:extLst>
          </p:cNvPr>
          <p:cNvPicPr/>
          <p:nvPr/>
        </p:nvPicPr>
        <p:blipFill>
          <a:blip r:embed="rId3"/>
          <a:stretch>
            <a:fillRect/>
          </a:stretch>
        </p:blipFill>
        <p:spPr>
          <a:xfrm>
            <a:off x="6515099" y="4545012"/>
            <a:ext cx="5210175" cy="2682875"/>
          </a:xfrm>
          <a:prstGeom prst="rect">
            <a:avLst/>
          </a:prstGeom>
        </p:spPr>
      </p:pic>
    </p:spTree>
    <p:extLst>
      <p:ext uri="{BB962C8B-B14F-4D97-AF65-F5344CB8AC3E}">
        <p14:creationId xmlns:p14="http://schemas.microsoft.com/office/powerpoint/2010/main" val="212287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28075A-FAB4-475A-9290-A064EFE856BF}"/>
              </a:ext>
            </a:extLst>
          </p:cNvPr>
          <p:cNvPicPr/>
          <p:nvPr/>
        </p:nvPicPr>
        <p:blipFill rotWithShape="1">
          <a:blip r:embed="rId2">
            <a:extLst>
              <a:ext uri="{28A0092B-C50C-407E-A947-70E740481C1C}">
                <a14:useLocalDpi xmlns:a14="http://schemas.microsoft.com/office/drawing/2010/main" val="0"/>
              </a:ext>
            </a:extLst>
          </a:blip>
          <a:srcRect b="16624"/>
          <a:stretch/>
        </p:blipFill>
        <p:spPr bwMode="auto">
          <a:xfrm>
            <a:off x="0" y="0"/>
            <a:ext cx="12192000" cy="70294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833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78A7F-99DE-4F63-B3DE-3C87D0F5E7AB}"/>
              </a:ext>
            </a:extLst>
          </p:cNvPr>
          <p:cNvPicPr/>
          <p:nvPr/>
        </p:nvPicPr>
        <p:blipFill>
          <a:blip r:embed="rId2">
            <a:extLst>
              <a:ext uri="{28A0092B-C50C-407E-A947-70E740481C1C}">
                <a14:useLocalDpi xmlns:a14="http://schemas.microsoft.com/office/drawing/2010/main" val="0"/>
              </a:ext>
            </a:extLst>
          </a:blip>
          <a:stretch>
            <a:fillRect/>
          </a:stretch>
        </p:blipFill>
        <p:spPr>
          <a:xfrm>
            <a:off x="550683" y="438844"/>
            <a:ext cx="5943600" cy="1945640"/>
          </a:xfrm>
          <a:prstGeom prst="rect">
            <a:avLst/>
          </a:prstGeom>
        </p:spPr>
      </p:pic>
      <p:pic>
        <p:nvPicPr>
          <p:cNvPr id="4" name="Picture 3">
            <a:extLst>
              <a:ext uri="{FF2B5EF4-FFF2-40B4-BE49-F238E27FC236}">
                <a16:creationId xmlns:a16="http://schemas.microsoft.com/office/drawing/2014/main" id="{61AC94A6-32B4-4376-82CB-24298D1CC07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407" y="273292"/>
            <a:ext cx="5067300" cy="2881630"/>
          </a:xfrm>
          <a:prstGeom prst="rect">
            <a:avLst/>
          </a:prstGeom>
          <a:noFill/>
          <a:ln>
            <a:noFill/>
          </a:ln>
        </p:spPr>
      </p:pic>
      <p:pic>
        <p:nvPicPr>
          <p:cNvPr id="6" name="Picture 5">
            <a:extLst>
              <a:ext uri="{FF2B5EF4-FFF2-40B4-BE49-F238E27FC236}">
                <a16:creationId xmlns:a16="http://schemas.microsoft.com/office/drawing/2014/main" id="{9026E59D-7FD0-4BFA-8660-8C06414E1DD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50683" y="2671530"/>
            <a:ext cx="5943600" cy="3815080"/>
          </a:xfrm>
          <a:prstGeom prst="rect">
            <a:avLst/>
          </a:prstGeom>
          <a:noFill/>
          <a:ln>
            <a:noFill/>
          </a:ln>
        </p:spPr>
      </p:pic>
      <p:pic>
        <p:nvPicPr>
          <p:cNvPr id="5" name="Picture 4">
            <a:extLst>
              <a:ext uri="{FF2B5EF4-FFF2-40B4-BE49-F238E27FC236}">
                <a16:creationId xmlns:a16="http://schemas.microsoft.com/office/drawing/2014/main" id="{9D20C42B-87CB-408E-882A-7F943E1143B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657975" y="3644023"/>
            <a:ext cx="5429250" cy="2604377"/>
          </a:xfrm>
          <a:prstGeom prst="rect">
            <a:avLst/>
          </a:prstGeom>
          <a:noFill/>
          <a:ln>
            <a:noFill/>
          </a:ln>
        </p:spPr>
      </p:pic>
    </p:spTree>
    <p:extLst>
      <p:ext uri="{BB962C8B-B14F-4D97-AF65-F5344CB8AC3E}">
        <p14:creationId xmlns:p14="http://schemas.microsoft.com/office/powerpoint/2010/main" val="1005411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1494FC-F7EC-4382-9AEA-106EB3FE6D23}"/>
              </a:ext>
            </a:extLst>
          </p:cNvPr>
          <p:cNvPicPr>
            <a:picLocks noChangeAspect="1"/>
          </p:cNvPicPr>
          <p:nvPr/>
        </p:nvPicPr>
        <p:blipFill>
          <a:blip r:embed="rId2"/>
          <a:stretch>
            <a:fillRect/>
          </a:stretch>
        </p:blipFill>
        <p:spPr>
          <a:xfrm>
            <a:off x="0" y="0"/>
            <a:ext cx="12192000" cy="7669049"/>
          </a:xfrm>
          <a:prstGeom prst="rect">
            <a:avLst/>
          </a:prstGeom>
        </p:spPr>
      </p:pic>
      <p:pic>
        <p:nvPicPr>
          <p:cNvPr id="3" name="Picture 2">
            <a:extLst>
              <a:ext uri="{FF2B5EF4-FFF2-40B4-BE49-F238E27FC236}">
                <a16:creationId xmlns:a16="http://schemas.microsoft.com/office/drawing/2014/main" id="{A4C82EF3-EE38-478E-8DA7-2E5C6A939E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6700" y="293370"/>
            <a:ext cx="4751388" cy="1925955"/>
          </a:xfrm>
          <a:prstGeom prst="rect">
            <a:avLst/>
          </a:prstGeom>
          <a:noFill/>
          <a:ln>
            <a:noFill/>
          </a:ln>
        </p:spPr>
      </p:pic>
      <p:pic>
        <p:nvPicPr>
          <p:cNvPr id="4" name="Picture 3">
            <a:extLst>
              <a:ext uri="{FF2B5EF4-FFF2-40B4-BE49-F238E27FC236}">
                <a16:creationId xmlns:a16="http://schemas.microsoft.com/office/drawing/2014/main" id="{9063085F-84FA-45A2-8AB2-980B5CEC967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6550" y="2325677"/>
            <a:ext cx="4391819" cy="2447531"/>
          </a:xfrm>
          <a:prstGeom prst="rect">
            <a:avLst/>
          </a:prstGeom>
          <a:noFill/>
          <a:ln>
            <a:noFill/>
          </a:ln>
        </p:spPr>
      </p:pic>
      <p:pic>
        <p:nvPicPr>
          <p:cNvPr id="5" name="Picture 4">
            <a:extLst>
              <a:ext uri="{FF2B5EF4-FFF2-40B4-BE49-F238E27FC236}">
                <a16:creationId xmlns:a16="http://schemas.microsoft.com/office/drawing/2014/main" id="{1F6B29C0-61C1-42E1-8C37-3EAC61A3CAB0}"/>
              </a:ext>
            </a:extLst>
          </p:cNvPr>
          <p:cNvPicPr/>
          <p:nvPr/>
        </p:nvPicPr>
        <p:blipFill rotWithShape="1">
          <a:blip r:embed="rId5">
            <a:extLst>
              <a:ext uri="{28A0092B-C50C-407E-A947-70E740481C1C}">
                <a14:useLocalDpi xmlns:a14="http://schemas.microsoft.com/office/drawing/2010/main" val="0"/>
              </a:ext>
            </a:extLst>
          </a:blip>
          <a:srcRect r="40800"/>
          <a:stretch/>
        </p:blipFill>
        <p:spPr bwMode="auto">
          <a:xfrm>
            <a:off x="5819775" y="377825"/>
            <a:ext cx="2819400" cy="3851275"/>
          </a:xfrm>
          <a:prstGeom prst="rect">
            <a:avLst/>
          </a:prstGeom>
          <a:noFill/>
          <a:ln>
            <a:noFill/>
          </a:ln>
        </p:spPr>
      </p:pic>
      <p:pic>
        <p:nvPicPr>
          <p:cNvPr id="6" name="Picture 5">
            <a:extLst>
              <a:ext uri="{FF2B5EF4-FFF2-40B4-BE49-F238E27FC236}">
                <a16:creationId xmlns:a16="http://schemas.microsoft.com/office/drawing/2014/main" id="{65189508-316C-4FF1-8BB5-CB08EED68FC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819775" y="4402455"/>
            <a:ext cx="5943600" cy="2872740"/>
          </a:xfrm>
          <a:prstGeom prst="rect">
            <a:avLst/>
          </a:prstGeom>
          <a:noFill/>
          <a:ln>
            <a:noFill/>
          </a:ln>
        </p:spPr>
      </p:pic>
      <p:pic>
        <p:nvPicPr>
          <p:cNvPr id="7" name="Picture 6">
            <a:extLst>
              <a:ext uri="{FF2B5EF4-FFF2-40B4-BE49-F238E27FC236}">
                <a16:creationId xmlns:a16="http://schemas.microsoft.com/office/drawing/2014/main" id="{08C2BF9F-94A5-48E2-9EBB-2808525AF664}"/>
              </a:ext>
            </a:extLst>
          </p:cNvPr>
          <p:cNvPicPr/>
          <p:nvPr/>
        </p:nvPicPr>
        <p:blipFill rotWithShape="1">
          <a:blip r:embed="rId7">
            <a:extLst>
              <a:ext uri="{28A0092B-C50C-407E-A947-70E740481C1C}">
                <a14:useLocalDpi xmlns:a14="http://schemas.microsoft.com/office/drawing/2010/main" val="0"/>
              </a:ext>
            </a:extLst>
          </a:blip>
          <a:srcRect r="22961"/>
          <a:stretch/>
        </p:blipFill>
        <p:spPr bwMode="auto">
          <a:xfrm>
            <a:off x="336550" y="4954588"/>
            <a:ext cx="4681538" cy="24475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74978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50000"/>
            <a:alpha val="84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B4CBA-17D5-414D-9383-A34E021C6C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2248326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8000">
              <a:schemeClr val="accent1">
                <a:lumMod val="6000"/>
                <a:lumOff val="9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66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1FBB-20FD-424D-854E-5DDCDA23101A}"/>
              </a:ext>
            </a:extLst>
          </p:cNvPr>
          <p:cNvSpPr>
            <a:spLocks noGrp="1"/>
          </p:cNvSpPr>
          <p:nvPr>
            <p:ph type="title"/>
          </p:nvPr>
        </p:nvSpPr>
        <p:spPr/>
        <p:txBody>
          <a:bodyPr>
            <a:normAutofit/>
          </a:bodyPr>
          <a:lstStyle/>
          <a:p>
            <a:r>
              <a:rPr lang="en-US" sz="4000" b="1" u="sng">
                <a:latin typeface="Arial Rounded MT Bold" panose="020F0704030504030204" pitchFamily="34" charset="0"/>
              </a:rPr>
              <a:t>Objectives:-</a:t>
            </a:r>
          </a:p>
        </p:txBody>
      </p:sp>
      <p:sp>
        <p:nvSpPr>
          <p:cNvPr id="3" name="TextBox 2">
            <a:extLst>
              <a:ext uri="{FF2B5EF4-FFF2-40B4-BE49-F238E27FC236}">
                <a16:creationId xmlns:a16="http://schemas.microsoft.com/office/drawing/2014/main" id="{790932D1-C1A6-4B11-807F-1F79A875760A}"/>
              </a:ext>
            </a:extLst>
          </p:cNvPr>
          <p:cNvSpPr txBox="1"/>
          <p:nvPr/>
        </p:nvSpPr>
        <p:spPr>
          <a:xfrm>
            <a:off x="838200" y="2552700"/>
            <a:ext cx="6896100" cy="2215991"/>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Efficient data storage</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Data consistency and integrity</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Complex queries for reporting</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 Manage flights, passengers, reservations, payments, staff</a:t>
            </a:r>
          </a:p>
          <a:p>
            <a:endParaRPr lang="en-US"/>
          </a:p>
        </p:txBody>
      </p:sp>
    </p:spTree>
    <p:extLst>
      <p:ext uri="{BB962C8B-B14F-4D97-AF65-F5344CB8AC3E}">
        <p14:creationId xmlns:p14="http://schemas.microsoft.com/office/powerpoint/2010/main" val="1919500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8A8AE-8C6B-49B2-85AB-57FFD3FCC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596" y="0"/>
            <a:ext cx="7511575" cy="4430656"/>
          </a:xfrm>
          <a:prstGeom prst="rect">
            <a:avLst/>
          </a:prstGeom>
        </p:spPr>
      </p:pic>
      <p:pic>
        <p:nvPicPr>
          <p:cNvPr id="5" name="Picture 4">
            <a:extLst>
              <a:ext uri="{FF2B5EF4-FFF2-40B4-BE49-F238E27FC236}">
                <a16:creationId xmlns:a16="http://schemas.microsoft.com/office/drawing/2014/main" id="{B49BB905-6B2E-45B6-9986-4D5151A73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463" y="4657609"/>
            <a:ext cx="6863034" cy="1933418"/>
          </a:xfrm>
          <a:prstGeom prst="rect">
            <a:avLst/>
          </a:prstGeom>
        </p:spPr>
      </p:pic>
    </p:spTree>
    <p:extLst>
      <p:ext uri="{BB962C8B-B14F-4D97-AF65-F5344CB8AC3E}">
        <p14:creationId xmlns:p14="http://schemas.microsoft.com/office/powerpoint/2010/main" val="684283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9133E5-BEEB-42D4-B22E-C1FB5EB62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71" y="234450"/>
            <a:ext cx="9186726" cy="3443130"/>
          </a:xfrm>
          <a:prstGeom prst="rect">
            <a:avLst/>
          </a:prstGeom>
        </p:spPr>
      </p:pic>
      <p:pic>
        <p:nvPicPr>
          <p:cNvPr id="6" name="Picture 5">
            <a:extLst>
              <a:ext uri="{FF2B5EF4-FFF2-40B4-BE49-F238E27FC236}">
                <a16:creationId xmlns:a16="http://schemas.microsoft.com/office/drawing/2014/main" id="{1D0E1589-B255-43D7-A75C-1F1F386EF434}"/>
              </a:ext>
            </a:extLst>
          </p:cNvPr>
          <p:cNvPicPr>
            <a:picLocks noChangeAspect="1"/>
          </p:cNvPicPr>
          <p:nvPr/>
        </p:nvPicPr>
        <p:blipFill>
          <a:blip r:embed="rId3"/>
          <a:stretch>
            <a:fillRect/>
          </a:stretch>
        </p:blipFill>
        <p:spPr>
          <a:xfrm>
            <a:off x="3587623" y="3819324"/>
            <a:ext cx="8326012" cy="2876951"/>
          </a:xfrm>
          <a:prstGeom prst="rect">
            <a:avLst/>
          </a:prstGeom>
        </p:spPr>
      </p:pic>
    </p:spTree>
    <p:extLst>
      <p:ext uri="{BB962C8B-B14F-4D97-AF65-F5344CB8AC3E}">
        <p14:creationId xmlns:p14="http://schemas.microsoft.com/office/powerpoint/2010/main" val="3898445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46DAE0-7A5C-4715-BAF4-F36346F1B86C}"/>
              </a:ext>
            </a:extLst>
          </p:cNvPr>
          <p:cNvPicPr/>
          <p:nvPr/>
        </p:nvPicPr>
        <p:blipFill rotWithShape="1">
          <a:blip r:embed="rId2"/>
          <a:srcRect l="1495"/>
          <a:stretch/>
        </p:blipFill>
        <p:spPr bwMode="auto">
          <a:xfrm>
            <a:off x="1320800" y="751204"/>
            <a:ext cx="6861175" cy="3849371"/>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8C6D81B2-6FF1-44B0-9566-8504934F451C}"/>
              </a:ext>
            </a:extLst>
          </p:cNvPr>
          <p:cNvSpPr/>
          <p:nvPr/>
        </p:nvSpPr>
        <p:spPr>
          <a:xfrm>
            <a:off x="3122641" y="4800599"/>
            <a:ext cx="7288184" cy="1435136"/>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Some functionalities of Employee are same as that of admin as:</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Manage </a:t>
            </a:r>
            <a:r>
              <a:rPr lang="en-US" dirty="0" err="1">
                <a:solidFill>
                  <a:schemeClr val="bg1"/>
                </a:solidFill>
                <a:latin typeface="Arial" panose="020B0604020202020204" pitchFamily="34" charset="0"/>
                <a:ea typeface="Calibri" panose="020F0502020204030204" pitchFamily="34" charset="0"/>
                <a:cs typeface="Times New Roman" panose="02020603050405020304" pitchFamily="18" charset="0"/>
              </a:rPr>
              <a:t>BoardingPass,Manage</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Reservation ,Manage </a:t>
            </a:r>
            <a:r>
              <a:rPr lang="en-US" dirty="0" err="1">
                <a:solidFill>
                  <a:schemeClr val="bg1"/>
                </a:solidFill>
                <a:latin typeface="Arial" panose="020B0604020202020204" pitchFamily="34" charset="0"/>
                <a:ea typeface="Calibri" panose="020F0502020204030204" pitchFamily="34" charset="0"/>
                <a:cs typeface="Times New Roman" panose="02020603050405020304" pitchFamily="18" charset="0"/>
              </a:rPr>
              <a:t>Flights,Manage</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chemeClr val="bg1"/>
                </a:solidFill>
                <a:latin typeface="Arial" panose="020B0604020202020204" pitchFamily="34" charset="0"/>
                <a:ea typeface="Calibri" panose="020F0502020204030204" pitchFamily="34" charset="0"/>
                <a:cs typeface="Times New Roman" panose="02020603050405020304" pitchFamily="18" charset="0"/>
              </a:rPr>
              <a:t>Baaggage</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chemeClr val="bg1"/>
                </a:solidFill>
                <a:latin typeface="Arial" panose="020B0604020202020204" pitchFamily="34" charset="0"/>
                <a:ea typeface="Calibri" panose="020F0502020204030204" pitchFamily="34" charset="0"/>
                <a:cs typeface="Times New Roman" panose="02020603050405020304" pitchFamily="18" charset="0"/>
              </a:rPr>
              <a:t>Handling,Assign</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chemeClr val="bg1"/>
                </a:solidFill>
                <a:latin typeface="Arial" panose="020B0604020202020204" pitchFamily="34" charset="0"/>
                <a:ea typeface="Calibri" panose="020F0502020204030204" pitchFamily="34" charset="0"/>
                <a:cs typeface="Times New Roman" panose="02020603050405020304" pitchFamily="18" charset="0"/>
              </a:rPr>
              <a:t>Seats,Manage</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payments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19444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81530-276B-4D40-A165-47595ABA610B}"/>
              </a:ext>
            </a:extLst>
          </p:cNvPr>
          <p:cNvSpPr txBox="1"/>
          <p:nvPr/>
        </p:nvSpPr>
        <p:spPr>
          <a:xfrm>
            <a:off x="499621" y="414779"/>
            <a:ext cx="11170763" cy="5816977"/>
          </a:xfrm>
          <a:prstGeom prst="rect">
            <a:avLst/>
          </a:prstGeom>
          <a:noFill/>
        </p:spPr>
        <p:txBody>
          <a:bodyPr wrap="square" rtlCol="0">
            <a:spAutoFit/>
          </a:bodyPr>
          <a:lstStyle/>
          <a:p>
            <a:r>
              <a:rPr lang="en-US" dirty="0"/>
              <a:t> </a:t>
            </a:r>
            <a:endParaRPr lang="en-US" sz="2400" dirty="0">
              <a:solidFill>
                <a:schemeClr val="bg1"/>
              </a:solidFill>
              <a:latin typeface="Arial" panose="020B0604020202020204" pitchFamily="34" charset="0"/>
              <a:cs typeface="Arial" panose="020B0604020202020204" pitchFamily="34" charset="0"/>
            </a:endParaRPr>
          </a:p>
          <a:p>
            <a:pPr lvl="1"/>
            <a:r>
              <a:rPr lang="en-US" sz="2400" b="1" u="sng" dirty="0">
                <a:solidFill>
                  <a:schemeClr val="bg1"/>
                </a:solidFill>
                <a:latin typeface="Arial" panose="020B0604020202020204" pitchFamily="34" charset="0"/>
                <a:cs typeface="Arial" panose="020B0604020202020204" pitchFamily="34" charset="0"/>
              </a:rPr>
              <a:t>Challenges and Solutions in the Airline Reservation System (Database and GUI Combined):</a:t>
            </a:r>
            <a:endParaRPr lang="en-US" sz="2400" b="1" dirty="0">
              <a:solidFill>
                <a:schemeClr val="bg1"/>
              </a:solidFill>
              <a:latin typeface="Arial" panose="020B0604020202020204" pitchFamily="34" charset="0"/>
              <a:cs typeface="Arial" panose="020B0604020202020204" pitchFamily="34" charset="0"/>
            </a:endParaRPr>
          </a:p>
          <a:p>
            <a:endParaRPr lang="en-US" dirty="0"/>
          </a:p>
          <a:p>
            <a:r>
              <a:rPr lang="en-US" u="sng" dirty="0">
                <a:solidFill>
                  <a:schemeClr val="bg1"/>
                </a:solidFill>
                <a:latin typeface="Arial" panose="020B0604020202020204" pitchFamily="34" charset="0"/>
                <a:cs typeface="Arial" panose="020B0604020202020204" pitchFamily="34" charset="0"/>
              </a:rPr>
              <a:t> </a:t>
            </a:r>
            <a:r>
              <a:rPr lang="en-US" b="1" u="sng" dirty="0">
                <a:solidFill>
                  <a:schemeClr val="bg1"/>
                </a:solidFill>
                <a:latin typeface="Arial" panose="020B0604020202020204" pitchFamily="34" charset="0"/>
                <a:cs typeface="Arial" panose="020B0604020202020204" pitchFamily="34" charset="0"/>
              </a:rPr>
              <a:t>GUI-Specific and Integration Challenges</a:t>
            </a:r>
            <a:endParaRPr lang="en-US" dirty="0">
              <a:solidFill>
                <a:schemeClr val="bg1"/>
              </a:solidFill>
              <a:latin typeface="Arial" panose="020B0604020202020204" pitchFamily="34" charset="0"/>
              <a:cs typeface="Arial" panose="020B0604020202020204" pitchFamily="34" charset="0"/>
            </a:endParaRPr>
          </a:p>
          <a:p>
            <a:r>
              <a:rPr lang="en-US" u="sng" dirty="0">
                <a:solidFill>
                  <a:schemeClr val="bg1"/>
                </a:solidFill>
                <a:latin typeface="Arial" panose="020B0604020202020204" pitchFamily="34" charset="0"/>
                <a:cs typeface="Arial" panose="020B0604020202020204" pitchFamily="34" charset="0"/>
              </a:rPr>
              <a:t>  </a:t>
            </a:r>
            <a:r>
              <a:rPr lang="en-US" b="1" u="sng" dirty="0">
                <a:solidFill>
                  <a:schemeClr val="bg1"/>
                </a:solidFill>
                <a:latin typeface="Arial" panose="020B0604020202020204" pitchFamily="34" charset="0"/>
                <a:cs typeface="Arial" panose="020B0604020202020204" pitchFamily="34" charset="0"/>
              </a:rPr>
              <a:t>User Experience (UX) and Navigation:</a:t>
            </a:r>
            <a:endParaRPr lang="en-US" dirty="0">
              <a:solidFill>
                <a:schemeClr val="bg1"/>
              </a:solidFill>
              <a:latin typeface="Arial" panose="020B0604020202020204" pitchFamily="34" charset="0"/>
              <a:cs typeface="Arial" panose="020B0604020202020204" pitchFamily="34" charset="0"/>
            </a:endParaRPr>
          </a:p>
          <a:p>
            <a:pPr lvl="0"/>
            <a:r>
              <a:rPr lang="en-US" b="1" dirty="0">
                <a:solidFill>
                  <a:schemeClr val="bg1"/>
                </a:solidFill>
                <a:latin typeface="Arial" panose="020B0604020202020204" pitchFamily="34" charset="0"/>
                <a:cs typeface="Arial" panose="020B0604020202020204" pitchFamily="34" charset="0"/>
              </a:rPr>
              <a:t>Challenge</a:t>
            </a:r>
            <a:r>
              <a:rPr lang="en-US" dirty="0">
                <a:solidFill>
                  <a:schemeClr val="bg1"/>
                </a:solidFill>
                <a:latin typeface="Arial" panose="020B0604020202020204" pitchFamily="34" charset="0"/>
                <a:cs typeface="Arial" panose="020B0604020202020204" pitchFamily="34" charset="0"/>
              </a:rPr>
              <a:t>: Designing an intuitive and easy-to-navigate interface for different user roles (Admin, Passenger, Employee), each with distinct functionalities, was complex. Without clear navigation, users could become lost or struggle to perform tasks.</a:t>
            </a:r>
          </a:p>
          <a:p>
            <a:pPr lvl="0"/>
            <a:r>
              <a:rPr lang="en-US" b="1" dirty="0">
                <a:solidFill>
                  <a:schemeClr val="bg1"/>
                </a:solidFill>
                <a:latin typeface="Arial" panose="020B0604020202020204" pitchFamily="34" charset="0"/>
                <a:cs typeface="Arial" panose="020B0604020202020204" pitchFamily="34" charset="0"/>
              </a:rPr>
              <a:t>Solution:</a:t>
            </a:r>
            <a:r>
              <a:rPr lang="en-US" dirty="0">
                <a:solidFill>
                  <a:schemeClr val="bg1"/>
                </a:solidFill>
                <a:latin typeface="Arial" panose="020B0604020202020204" pitchFamily="34" charset="0"/>
                <a:cs typeface="Arial" panose="020B0604020202020204" pitchFamily="34" charset="0"/>
              </a:rPr>
              <a:t> The GUI was designed with clear, role-based menus and dedicated welcome pages (e.g., "Welcome Admin!", "Welcome User", "Welcome Employee"). Buttons and forms were logically grouped to guide users through workflows (e.g., "Search Flights" leading to "Book Ticket"). Consistent layout and visual cues were used across different forms.</a:t>
            </a:r>
          </a:p>
          <a:p>
            <a:r>
              <a:rPr lang="en-US" dirty="0">
                <a:solidFill>
                  <a:schemeClr val="bg1"/>
                </a:solidFill>
                <a:latin typeface="Arial" panose="020B0604020202020204" pitchFamily="34" charset="0"/>
                <a:cs typeface="Arial" panose="020B0604020202020204" pitchFamily="34" charset="0"/>
              </a:rPr>
              <a:t>  </a:t>
            </a:r>
            <a:r>
              <a:rPr lang="en-US" b="1" u="sng" dirty="0">
                <a:solidFill>
                  <a:schemeClr val="bg1"/>
                </a:solidFill>
                <a:latin typeface="Arial" panose="020B0604020202020204" pitchFamily="34" charset="0"/>
                <a:cs typeface="Arial" panose="020B0604020202020204" pitchFamily="34" charset="0"/>
              </a:rPr>
              <a:t>Frontend Data Validation and User Feedback:</a:t>
            </a:r>
            <a:endParaRPr lang="en-US" dirty="0">
              <a:solidFill>
                <a:schemeClr val="bg1"/>
              </a:solidFill>
              <a:latin typeface="Arial" panose="020B0604020202020204" pitchFamily="34" charset="0"/>
              <a:cs typeface="Arial" panose="020B0604020202020204" pitchFamily="34" charset="0"/>
            </a:endParaRPr>
          </a:p>
          <a:p>
            <a:pPr lvl="0"/>
            <a:r>
              <a:rPr lang="en-US" b="1" dirty="0">
                <a:solidFill>
                  <a:schemeClr val="bg1"/>
                </a:solidFill>
                <a:latin typeface="Arial" panose="020B0604020202020204" pitchFamily="34" charset="0"/>
                <a:cs typeface="Arial" panose="020B0604020202020204" pitchFamily="34" charset="0"/>
              </a:rPr>
              <a:t>Challenge</a:t>
            </a:r>
            <a:r>
              <a:rPr lang="en-US" dirty="0">
                <a:solidFill>
                  <a:schemeClr val="bg1"/>
                </a:solidFill>
                <a:latin typeface="Arial" panose="020B0604020202020204" pitchFamily="34" charset="0"/>
                <a:cs typeface="Arial" panose="020B0604020202020204" pitchFamily="34" charset="0"/>
              </a:rPr>
              <a:t>: Preventing invalid or incomplete data from reaching the database, and providing immediate, clear feedback to the user on input errors, was a significant challenge.</a:t>
            </a:r>
          </a:p>
          <a:p>
            <a:r>
              <a:rPr lang="en-US" b="1" dirty="0">
                <a:solidFill>
                  <a:schemeClr val="bg1"/>
                </a:solidFill>
                <a:latin typeface="Arial" panose="020B0604020202020204" pitchFamily="34" charset="0"/>
                <a:cs typeface="Arial" panose="020B0604020202020204" pitchFamily="34" charset="0"/>
              </a:rPr>
              <a:t>Solution:</a:t>
            </a:r>
            <a:r>
              <a:rPr lang="en-US" dirty="0">
                <a:solidFill>
                  <a:schemeClr val="bg1"/>
                </a:solidFill>
                <a:latin typeface="Arial" panose="020B0604020202020204" pitchFamily="34" charset="0"/>
                <a:cs typeface="Arial" panose="020B0604020202020204" pitchFamily="34" charset="0"/>
              </a:rPr>
              <a:t> Client-side validation was implemented in the GUI for input fields (e.g., checking for empty fields, correct date formats, valid email patterns). Pop-up messages were used to inform users about successful operations (e.g., "Signup successful!", "Airline added successfully!") or errors (e.g., "Invalid login credentials").</a:t>
            </a:r>
          </a:p>
        </p:txBody>
      </p:sp>
    </p:spTree>
    <p:extLst>
      <p:ext uri="{BB962C8B-B14F-4D97-AF65-F5344CB8AC3E}">
        <p14:creationId xmlns:p14="http://schemas.microsoft.com/office/powerpoint/2010/main" val="3689155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81530-276B-4D40-A165-47595ABA610B}"/>
              </a:ext>
            </a:extLst>
          </p:cNvPr>
          <p:cNvSpPr txBox="1"/>
          <p:nvPr/>
        </p:nvSpPr>
        <p:spPr>
          <a:xfrm>
            <a:off x="499621" y="414779"/>
            <a:ext cx="11170763" cy="5816977"/>
          </a:xfrm>
          <a:prstGeom prst="rect">
            <a:avLst/>
          </a:prstGeom>
          <a:noFill/>
        </p:spPr>
        <p:txBody>
          <a:bodyPr wrap="square" rtlCol="0">
            <a:spAutoFit/>
          </a:bodyPr>
          <a:lstStyle/>
          <a:p>
            <a:r>
              <a:rPr lang="en-US"/>
              <a:t> </a:t>
            </a:r>
            <a:endParaRPr lang="en-US" sz="1400"/>
          </a:p>
          <a:p>
            <a:pPr lvl="1"/>
            <a:r>
              <a:rPr lang="en-US" sz="2400" b="1" u="sng">
                <a:solidFill>
                  <a:schemeClr val="bg1"/>
                </a:solidFill>
                <a:latin typeface="Arial" panose="020B0604020202020204" pitchFamily="34" charset="0"/>
                <a:cs typeface="Arial" panose="020B0604020202020204" pitchFamily="34" charset="0"/>
              </a:rPr>
              <a:t>Challenges and Solutions in the Airline Reservation System (Database and GUI Combined):</a:t>
            </a:r>
          </a:p>
          <a:p>
            <a:pPr lvl="1"/>
            <a:endParaRPr lang="en-US" b="1" u="sng"/>
          </a:p>
          <a:p>
            <a:r>
              <a:rPr lang="en-US" b="1">
                <a:solidFill>
                  <a:schemeClr val="bg1"/>
                </a:solidFill>
                <a:latin typeface="Arial" panose="020B0604020202020204" pitchFamily="34" charset="0"/>
                <a:cs typeface="Arial" panose="020B0604020202020204" pitchFamily="34" charset="0"/>
              </a:rPr>
              <a:t> </a:t>
            </a:r>
            <a:r>
              <a:rPr lang="en-US" b="1" u="sng">
                <a:solidFill>
                  <a:schemeClr val="bg1"/>
                </a:solidFill>
                <a:latin typeface="Arial" panose="020B0604020202020204" pitchFamily="34" charset="0"/>
                <a:cs typeface="Arial" panose="020B0604020202020204" pitchFamily="34" charset="0"/>
              </a:rPr>
              <a:t>Real-time Data Synchronization:</a:t>
            </a:r>
            <a:endParaRPr lang="en-US" sz="1600">
              <a:solidFill>
                <a:schemeClr val="bg1"/>
              </a:solidFill>
              <a:latin typeface="Arial" panose="020B0604020202020204" pitchFamily="34" charset="0"/>
              <a:cs typeface="Arial" panose="020B0604020202020204" pitchFamily="34" charset="0"/>
            </a:endParaRPr>
          </a:p>
          <a:p>
            <a:pPr lvl="0"/>
            <a:r>
              <a:rPr lang="en-US" b="1">
                <a:solidFill>
                  <a:schemeClr val="bg1"/>
                </a:solidFill>
                <a:latin typeface="Arial" panose="020B0604020202020204" pitchFamily="34" charset="0"/>
                <a:cs typeface="Arial" panose="020B0604020202020204" pitchFamily="34" charset="0"/>
              </a:rPr>
              <a:t>Challenge:</a:t>
            </a:r>
            <a:r>
              <a:rPr lang="en-US">
                <a:solidFill>
                  <a:schemeClr val="bg1"/>
                </a:solidFill>
                <a:latin typeface="Arial" panose="020B0604020202020204" pitchFamily="34" charset="0"/>
                <a:cs typeface="Arial" panose="020B0604020202020204" pitchFamily="34" charset="0"/>
              </a:rPr>
              <a:t> Ensuring that the data displayed on the GUI was always up-to-date with the database, especially in scenarios like seat availability or flight status, was critical.</a:t>
            </a:r>
            <a:endParaRPr lang="en-US" sz="1600">
              <a:solidFill>
                <a:schemeClr val="bg1"/>
              </a:solidFill>
              <a:latin typeface="Arial" panose="020B0604020202020204" pitchFamily="34" charset="0"/>
              <a:cs typeface="Arial" panose="020B0604020202020204" pitchFamily="34" charset="0"/>
            </a:endParaRPr>
          </a:p>
          <a:p>
            <a:pPr lvl="0"/>
            <a:r>
              <a:rPr lang="en-US" b="1">
                <a:solidFill>
                  <a:schemeClr val="bg1"/>
                </a:solidFill>
                <a:latin typeface="Arial" panose="020B0604020202020204" pitchFamily="34" charset="0"/>
                <a:cs typeface="Arial" panose="020B0604020202020204" pitchFamily="34" charset="0"/>
              </a:rPr>
              <a:t>Solution:</a:t>
            </a:r>
            <a:r>
              <a:rPr lang="en-US">
                <a:solidFill>
                  <a:schemeClr val="bg1"/>
                </a:solidFill>
                <a:latin typeface="Arial" panose="020B0604020202020204" pitchFamily="34" charset="0"/>
                <a:cs typeface="Arial" panose="020B0604020202020204" pitchFamily="34" charset="0"/>
              </a:rPr>
              <a:t> Mechanisms were implemented to refresh data displayed in tables (e.g., </a:t>
            </a:r>
            <a:r>
              <a:rPr lang="en-US" err="1">
                <a:solidFill>
                  <a:schemeClr val="bg1"/>
                </a:solidFill>
                <a:latin typeface="Arial" panose="020B0604020202020204" pitchFamily="34" charset="0"/>
                <a:cs typeface="Arial" panose="020B0604020202020204" pitchFamily="34" charset="0"/>
              </a:rPr>
              <a:t>DataGridView</a:t>
            </a:r>
            <a:r>
              <a:rPr lang="en-US">
                <a:solidFill>
                  <a:schemeClr val="bg1"/>
                </a:solidFill>
                <a:latin typeface="Arial" panose="020B0604020202020204" pitchFamily="34" charset="0"/>
                <a:cs typeface="Arial" panose="020B0604020202020204" pitchFamily="34" charset="0"/>
              </a:rPr>
              <a:t> in the provided example) after any INSERT, UPDATE, or DELETE operation. This ensured that changes made by one user (or an administrative action) were reflected promptly for others viewing the same information.</a:t>
            </a:r>
            <a:endParaRPr lang="en-US" sz="1600">
              <a:solidFill>
                <a:schemeClr val="bg1"/>
              </a:solidFill>
              <a:latin typeface="Arial" panose="020B0604020202020204" pitchFamily="34" charset="0"/>
              <a:cs typeface="Arial" panose="020B0604020202020204" pitchFamily="34" charset="0"/>
            </a:endParaRPr>
          </a:p>
          <a:p>
            <a:r>
              <a:rPr lang="en-US" b="1">
                <a:solidFill>
                  <a:schemeClr val="bg1"/>
                </a:solidFill>
                <a:latin typeface="Arial" panose="020B0604020202020204" pitchFamily="34" charset="0"/>
                <a:cs typeface="Arial" panose="020B0604020202020204" pitchFamily="34" charset="0"/>
              </a:rPr>
              <a:t>  </a:t>
            </a:r>
            <a:r>
              <a:rPr lang="en-US" b="1" u="sng">
                <a:solidFill>
                  <a:schemeClr val="bg1"/>
                </a:solidFill>
                <a:latin typeface="Arial" panose="020B0604020202020204" pitchFamily="34" charset="0"/>
                <a:cs typeface="Arial" panose="020B0604020202020204" pitchFamily="34" charset="0"/>
              </a:rPr>
              <a:t>Security and Role-Based Access Control:</a:t>
            </a:r>
            <a:endParaRPr lang="en-US" sz="1600">
              <a:solidFill>
                <a:schemeClr val="bg1"/>
              </a:solidFill>
              <a:latin typeface="Arial" panose="020B0604020202020204" pitchFamily="34" charset="0"/>
              <a:cs typeface="Arial" panose="020B0604020202020204" pitchFamily="34" charset="0"/>
            </a:endParaRPr>
          </a:p>
          <a:p>
            <a:pPr lvl="0"/>
            <a:r>
              <a:rPr lang="en-US" b="1">
                <a:solidFill>
                  <a:schemeClr val="bg1"/>
                </a:solidFill>
                <a:latin typeface="Arial" panose="020B0604020202020204" pitchFamily="34" charset="0"/>
                <a:cs typeface="Arial" panose="020B0604020202020204" pitchFamily="34" charset="0"/>
              </a:rPr>
              <a:t>Challenge:</a:t>
            </a:r>
            <a:r>
              <a:rPr lang="en-US">
                <a:solidFill>
                  <a:schemeClr val="bg1"/>
                </a:solidFill>
                <a:latin typeface="Arial" panose="020B0604020202020204" pitchFamily="34" charset="0"/>
                <a:cs typeface="Arial" panose="020B0604020202020204" pitchFamily="34" charset="0"/>
              </a:rPr>
              <a:t> Protecting sensitive information (like user passwords) and ensuring that users could only access functionalities relevant to their assigned role (e.g., a passenger cannot manage flights) was paramount.</a:t>
            </a:r>
            <a:endParaRPr lang="en-US" sz="1600">
              <a:solidFill>
                <a:schemeClr val="bg1"/>
              </a:solidFill>
              <a:latin typeface="Arial" panose="020B0604020202020204" pitchFamily="34" charset="0"/>
              <a:cs typeface="Arial" panose="020B0604020202020204" pitchFamily="34" charset="0"/>
            </a:endParaRPr>
          </a:p>
          <a:p>
            <a:pPr lvl="0"/>
            <a:r>
              <a:rPr lang="en-US" b="1">
                <a:solidFill>
                  <a:schemeClr val="bg1"/>
                </a:solidFill>
                <a:latin typeface="Arial" panose="020B0604020202020204" pitchFamily="34" charset="0"/>
                <a:cs typeface="Arial" panose="020B0604020202020204" pitchFamily="34" charset="0"/>
              </a:rPr>
              <a:t>Solution:</a:t>
            </a:r>
            <a:r>
              <a:rPr lang="en-US">
                <a:solidFill>
                  <a:schemeClr val="bg1"/>
                </a:solidFill>
                <a:latin typeface="Arial" panose="020B0604020202020204" pitchFamily="34" charset="0"/>
                <a:cs typeface="Arial" panose="020B0604020202020204" pitchFamily="34" charset="0"/>
              </a:rPr>
              <a:t> Password hashing was implicitly handled by the system's underlying security practices (though not explicitly detailed in the DDL/DML for Users). Role-based access control was implemented, where the GUI presented different menus and functionalities based on the user's Role determined during login (e.g., "Admin," "Employee," "Passenger"), restricting unauthorized actions.</a:t>
            </a:r>
            <a:endParaRPr lang="en-US" sz="1600">
              <a:solidFill>
                <a:schemeClr val="bg1"/>
              </a:solidFill>
              <a:latin typeface="Arial" panose="020B0604020202020204" pitchFamily="34" charset="0"/>
              <a:cs typeface="Arial" panose="020B0604020202020204" pitchFamily="34" charset="0"/>
            </a:endParaRPr>
          </a:p>
          <a:p>
            <a:r>
              <a:rPr lang="en-US">
                <a:solidFill>
                  <a:schemeClr val="bg1"/>
                </a:solidFill>
                <a:latin typeface="Arial" panose="020B0604020202020204" pitchFamily="34" charset="0"/>
                <a:cs typeface="Arial" panose="020B0604020202020204" pitchFamily="34" charset="0"/>
              </a:rPr>
              <a:t>By systematically addressing these challenges, the project delivered an integrated Airline Reservation System where the GUI served as an effective and intuitive interface for managing a robust and reliable database backend.</a:t>
            </a:r>
            <a:endParaRPr lang="en-US" sz="32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1814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81530-276B-4D40-A165-47595ABA610B}"/>
              </a:ext>
            </a:extLst>
          </p:cNvPr>
          <p:cNvSpPr txBox="1"/>
          <p:nvPr/>
        </p:nvSpPr>
        <p:spPr>
          <a:xfrm>
            <a:off x="499621" y="414779"/>
            <a:ext cx="11170763" cy="7201972"/>
          </a:xfrm>
          <a:prstGeom prst="rect">
            <a:avLst/>
          </a:prstGeom>
          <a:noFill/>
        </p:spPr>
        <p:txBody>
          <a:bodyPr wrap="square" rtlCol="0">
            <a:spAutoFit/>
          </a:bodyPr>
          <a:lstStyle/>
          <a:p>
            <a:r>
              <a:rPr lang="en-US" b="1"/>
              <a:t> </a:t>
            </a:r>
            <a:endParaRPr lang="en-US" sz="2400" b="1"/>
          </a:p>
          <a:p>
            <a:pPr lvl="1"/>
            <a:r>
              <a:rPr lang="en-US" b="1" u="sng">
                <a:solidFill>
                  <a:schemeClr val="bg1"/>
                </a:solidFill>
                <a:latin typeface="Arial" panose="020B0604020202020204" pitchFamily="34" charset="0"/>
                <a:cs typeface="Arial" panose="020B0604020202020204" pitchFamily="34" charset="0"/>
              </a:rPr>
              <a:t>Conclusion:</a:t>
            </a:r>
            <a:endParaRPr lang="en-US" sz="2400" b="1">
              <a:solidFill>
                <a:schemeClr val="bg1"/>
              </a:solidFill>
              <a:latin typeface="Arial" panose="020B0604020202020204" pitchFamily="34" charset="0"/>
              <a:cs typeface="Arial" panose="020B0604020202020204" pitchFamily="34" charset="0"/>
            </a:endParaRPr>
          </a:p>
          <a:p>
            <a:r>
              <a:rPr lang="en-US">
                <a:solidFill>
                  <a:schemeClr val="bg1"/>
                </a:solidFill>
                <a:latin typeface="Arial" panose="020B0604020202020204" pitchFamily="34" charset="0"/>
                <a:cs typeface="Arial" panose="020B0604020202020204" pitchFamily="34" charset="0"/>
              </a:rPr>
              <a:t> </a:t>
            </a:r>
          </a:p>
          <a:p>
            <a:r>
              <a:rPr lang="en-US">
                <a:solidFill>
                  <a:schemeClr val="bg1"/>
                </a:solidFill>
                <a:latin typeface="Arial" panose="020B0604020202020204" pitchFamily="34" charset="0"/>
                <a:cs typeface="Arial" panose="020B0604020202020204" pitchFamily="34" charset="0"/>
              </a:rPr>
              <a:t>This project successfully implemented a comprehensive Airline Reservation System, integrating a robust database backend with an intuitive Graphical User Interface (GUI) to manage all essential aspects of airline operations. The database, built using Microsoft SQL Server, adheres to relational principles through ER modeling, normalization, and a structured schema of interrelated tables. This design ensures data integrity, efficiency, and consistency for flight scheduling, passenger reservations, staff assignments, payment processing, seat allocation, and baggage handling. The effective use of Data Definition Language (DDL) for schema creation and Data Manipulation Language (DML) for data operations, including insertion, updates, deletions, subqueries, joins, and aggregate functions, demonstrates a strong foundation in database management and real-world problem-solving.</a:t>
            </a:r>
          </a:p>
          <a:p>
            <a:r>
              <a:rPr lang="en-US">
                <a:solidFill>
                  <a:schemeClr val="bg1"/>
                </a:solidFill>
                <a:latin typeface="Arial" panose="020B0604020202020204" pitchFamily="34" charset="0"/>
                <a:cs typeface="Arial" panose="020B0604020202020204" pitchFamily="34" charset="0"/>
              </a:rPr>
              <a:t>The accompanying GUI serves as a user-friendly visual interface, enabling seamless interaction with the underlying database system. Different user roles—Admin, User (Passenger), and Employee—are provided with tailored functionalities through dedicated welcome pages and forms. For instance, the GUI facilitates flight searches, ticket bookings, payment processing, profile management, and viewing boarding passes for users, while administrators and employees can manage flights, users, staff, reservations, and baggage handling directly through visual components. The integration ensures that all user actions on the frontend translate into corresponding database operations, maintaining data consistency and security. This project significantly enhanced the understanding of database design, normalization, data manipulation, and the critical role of a well-designed interface in large-scale systems like airline reservation platforms. Future enhancements could include advanced features like triggers, stored procedures, or views to further automate and strengthen the system.</a:t>
            </a:r>
          </a:p>
          <a:p>
            <a:endParaRPr lang="en-US" sz="1600"/>
          </a:p>
          <a:p>
            <a:endParaRPr lang="en-US" sz="32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5856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81530-276B-4D40-A165-47595ABA610B}"/>
              </a:ext>
            </a:extLst>
          </p:cNvPr>
          <p:cNvSpPr txBox="1"/>
          <p:nvPr/>
        </p:nvSpPr>
        <p:spPr>
          <a:xfrm>
            <a:off x="499621" y="414779"/>
            <a:ext cx="11170763" cy="4739759"/>
          </a:xfrm>
          <a:prstGeom prst="rect">
            <a:avLst/>
          </a:prstGeom>
          <a:noFill/>
        </p:spPr>
        <p:txBody>
          <a:bodyPr wrap="square" rtlCol="0">
            <a:spAutoFit/>
          </a:bodyPr>
          <a:lstStyle/>
          <a:p>
            <a:pPr lvl="1"/>
            <a:r>
              <a:rPr lang="en-US" sz="2400" b="1" u="sng">
                <a:solidFill>
                  <a:schemeClr val="bg1"/>
                </a:solidFill>
                <a:latin typeface="Arial" panose="020B0604020202020204" pitchFamily="34" charset="0"/>
                <a:cs typeface="Arial" panose="020B0604020202020204" pitchFamily="34" charset="0"/>
              </a:rPr>
              <a:t>References:</a:t>
            </a:r>
          </a:p>
          <a:p>
            <a:pPr lvl="1"/>
            <a:endParaRPr lang="en-US" sz="2400" b="1" u="sng">
              <a:solidFill>
                <a:schemeClr val="bg1"/>
              </a:solidFill>
              <a:latin typeface="Arial" panose="020B0604020202020204" pitchFamily="34" charset="0"/>
              <a:cs typeface="Arial" panose="020B0604020202020204" pitchFamily="34" charset="0"/>
            </a:endParaRPr>
          </a:p>
          <a:p>
            <a:pPr lvl="1"/>
            <a:endParaRPr lang="en-US" sz="2400" b="1">
              <a:solidFill>
                <a:schemeClr val="bg1"/>
              </a:solidFill>
              <a:latin typeface="Arial" panose="020B0604020202020204" pitchFamily="34" charset="0"/>
              <a:cs typeface="Arial" panose="020B0604020202020204" pitchFamily="34" charset="0"/>
            </a:endParaRPr>
          </a:p>
          <a:p>
            <a:r>
              <a:rPr lang="en-US"/>
              <a:t> </a:t>
            </a:r>
          </a:p>
          <a:p>
            <a:pPr lvl="0"/>
            <a:r>
              <a:rPr lang="en-US" b="1">
                <a:solidFill>
                  <a:schemeClr val="bg1"/>
                </a:solidFill>
                <a:latin typeface="Arial" panose="020B0604020202020204" pitchFamily="34" charset="0"/>
                <a:cs typeface="Arial" panose="020B0604020202020204" pitchFamily="34" charset="0"/>
              </a:rPr>
              <a:t>Book Database Systems </a:t>
            </a:r>
            <a:r>
              <a:rPr lang="en-US">
                <a:solidFill>
                  <a:schemeClr val="bg1"/>
                </a:solidFill>
                <a:latin typeface="Arial" panose="020B0604020202020204" pitchFamily="34" charset="0"/>
                <a:cs typeface="Arial" panose="020B0604020202020204" pitchFamily="34" charset="0"/>
              </a:rPr>
              <a:t>- A Practical Approach to Design, Implementation, and Management</a:t>
            </a:r>
            <a:endParaRPr lang="en-US" sz="1600">
              <a:solidFill>
                <a:schemeClr val="bg1"/>
              </a:solidFill>
              <a:latin typeface="Arial" panose="020B0604020202020204" pitchFamily="34" charset="0"/>
              <a:cs typeface="Arial" panose="020B0604020202020204" pitchFamily="34" charset="0"/>
            </a:endParaRPr>
          </a:p>
          <a:p>
            <a:r>
              <a:rPr lang="en-US">
                <a:solidFill>
                  <a:schemeClr val="bg1"/>
                </a:solidFill>
                <a:latin typeface="Arial" panose="020B0604020202020204" pitchFamily="34" charset="0"/>
                <a:cs typeface="Arial" panose="020B0604020202020204" pitchFamily="34" charset="0"/>
              </a:rPr>
              <a:t> SIXTH EDITION </a:t>
            </a:r>
            <a:endParaRPr lang="en-US" sz="1600">
              <a:solidFill>
                <a:schemeClr val="bg1"/>
              </a:solidFill>
              <a:latin typeface="Arial" panose="020B0604020202020204" pitchFamily="34" charset="0"/>
              <a:cs typeface="Arial" panose="020B0604020202020204" pitchFamily="34" charset="0"/>
            </a:endParaRPr>
          </a:p>
          <a:p>
            <a:r>
              <a:rPr lang="en-US">
                <a:solidFill>
                  <a:schemeClr val="bg1"/>
                </a:solidFill>
                <a:latin typeface="Arial" panose="020B0604020202020204" pitchFamily="34" charset="0"/>
                <a:cs typeface="Arial" panose="020B0604020202020204" pitchFamily="34" charset="0"/>
              </a:rPr>
              <a:t>Thomas Connolly &amp; Carolyn </a:t>
            </a:r>
            <a:r>
              <a:rPr lang="en-US" err="1">
                <a:solidFill>
                  <a:schemeClr val="bg1"/>
                </a:solidFill>
                <a:latin typeface="Arial" panose="020B0604020202020204" pitchFamily="34" charset="0"/>
                <a:cs typeface="Arial" panose="020B0604020202020204" pitchFamily="34" charset="0"/>
              </a:rPr>
              <a:t>Begg</a:t>
            </a:r>
            <a:r>
              <a:rPr lang="en-US">
                <a:solidFill>
                  <a:schemeClr val="bg1"/>
                </a:solidFill>
                <a:latin typeface="Arial" panose="020B0604020202020204" pitchFamily="34" charset="0"/>
                <a:cs typeface="Arial" panose="020B0604020202020204" pitchFamily="34" charset="0"/>
              </a:rPr>
              <a:t>.</a:t>
            </a:r>
            <a:endParaRPr lang="en-US" sz="1600">
              <a:solidFill>
                <a:schemeClr val="bg1"/>
              </a:solidFill>
              <a:latin typeface="Arial" panose="020B0604020202020204" pitchFamily="34" charset="0"/>
              <a:cs typeface="Arial" panose="020B0604020202020204" pitchFamily="34" charset="0"/>
            </a:endParaRPr>
          </a:p>
          <a:p>
            <a:r>
              <a:rPr lang="en-US">
                <a:solidFill>
                  <a:schemeClr val="bg1"/>
                </a:solidFill>
                <a:latin typeface="Arial" panose="020B0604020202020204" pitchFamily="34" charset="0"/>
                <a:cs typeface="Arial" panose="020B0604020202020204" pitchFamily="34" charset="0"/>
              </a:rPr>
              <a:t> </a:t>
            </a:r>
            <a:endParaRPr lang="en-US" sz="1600">
              <a:solidFill>
                <a:schemeClr val="bg1"/>
              </a:solidFill>
              <a:latin typeface="Arial" panose="020B0604020202020204" pitchFamily="34" charset="0"/>
              <a:cs typeface="Arial" panose="020B0604020202020204" pitchFamily="34" charset="0"/>
            </a:endParaRPr>
          </a:p>
          <a:p>
            <a:pPr lvl="0"/>
            <a:r>
              <a:rPr lang="en-US" b="1">
                <a:solidFill>
                  <a:schemeClr val="bg1"/>
                </a:solidFill>
                <a:latin typeface="Arial" panose="020B0604020202020204" pitchFamily="34" charset="0"/>
                <a:cs typeface="Arial" panose="020B0604020202020204" pitchFamily="34" charset="0"/>
              </a:rPr>
              <a:t>Course Slides and Lectures:</a:t>
            </a:r>
            <a:br>
              <a:rPr lang="en-US">
                <a:solidFill>
                  <a:schemeClr val="bg1"/>
                </a:solidFill>
                <a:latin typeface="Arial" panose="020B0604020202020204" pitchFamily="34" charset="0"/>
                <a:cs typeface="Arial" panose="020B0604020202020204" pitchFamily="34" charset="0"/>
              </a:rPr>
            </a:br>
            <a:r>
              <a:rPr lang="en-US">
                <a:solidFill>
                  <a:schemeClr val="bg1"/>
                </a:solidFill>
                <a:latin typeface="Arial" panose="020B0604020202020204" pitchFamily="34" charset="0"/>
                <a:cs typeface="Arial" panose="020B0604020202020204" pitchFamily="34" charset="0"/>
              </a:rPr>
              <a:t>Supported database concepts, ER diagrams, and SQL implementation.</a:t>
            </a:r>
            <a:endParaRPr lang="en-US" sz="1600">
              <a:solidFill>
                <a:schemeClr val="bg1"/>
              </a:solidFill>
              <a:latin typeface="Arial" panose="020B0604020202020204" pitchFamily="34" charset="0"/>
              <a:cs typeface="Arial" panose="020B0604020202020204" pitchFamily="34" charset="0"/>
            </a:endParaRPr>
          </a:p>
          <a:p>
            <a:r>
              <a:rPr lang="en-US">
                <a:solidFill>
                  <a:schemeClr val="bg1"/>
                </a:solidFill>
                <a:latin typeface="Arial" panose="020B0604020202020204" pitchFamily="34" charset="0"/>
                <a:cs typeface="Arial" panose="020B0604020202020204" pitchFamily="34" charset="0"/>
              </a:rPr>
              <a:t> </a:t>
            </a:r>
            <a:endParaRPr lang="en-US" sz="1600">
              <a:solidFill>
                <a:schemeClr val="bg1"/>
              </a:solidFill>
              <a:latin typeface="Arial" panose="020B0604020202020204" pitchFamily="34" charset="0"/>
              <a:cs typeface="Arial" panose="020B0604020202020204" pitchFamily="34" charset="0"/>
            </a:endParaRPr>
          </a:p>
          <a:p>
            <a:pPr lvl="0"/>
            <a:r>
              <a:rPr lang="en-US" b="1">
                <a:solidFill>
                  <a:schemeClr val="bg1"/>
                </a:solidFill>
                <a:latin typeface="Arial" panose="020B0604020202020204" pitchFamily="34" charset="0"/>
                <a:cs typeface="Arial" panose="020B0604020202020204" pitchFamily="34" charset="0"/>
              </a:rPr>
              <a:t>Pakistani Airport and Airline Data</a:t>
            </a:r>
            <a:r>
              <a:rPr lang="en-US">
                <a:solidFill>
                  <a:schemeClr val="bg1"/>
                </a:solidFill>
                <a:latin typeface="Arial" panose="020B0604020202020204" pitchFamily="34" charset="0"/>
                <a:cs typeface="Arial" panose="020B0604020202020204" pitchFamily="34" charset="0"/>
              </a:rPr>
              <a:t>:</a:t>
            </a:r>
            <a:br>
              <a:rPr lang="en-US">
                <a:solidFill>
                  <a:schemeClr val="bg1"/>
                </a:solidFill>
                <a:latin typeface="Arial" panose="020B0604020202020204" pitchFamily="34" charset="0"/>
                <a:cs typeface="Arial" panose="020B0604020202020204" pitchFamily="34" charset="0"/>
              </a:rPr>
            </a:br>
            <a:r>
              <a:rPr lang="en-US">
                <a:solidFill>
                  <a:schemeClr val="bg1"/>
                </a:solidFill>
                <a:latin typeface="Arial" panose="020B0604020202020204" pitchFamily="34" charset="0"/>
                <a:cs typeface="Arial" panose="020B0604020202020204" pitchFamily="34" charset="0"/>
              </a:rPr>
              <a:t> Real-world data was referenced from official Pakistani airline and airport websites for project realism and localization</a:t>
            </a:r>
            <a:endParaRPr lang="en-US" sz="1600">
              <a:solidFill>
                <a:schemeClr val="bg1"/>
              </a:solidFill>
              <a:latin typeface="Arial" panose="020B0604020202020204" pitchFamily="34" charset="0"/>
              <a:cs typeface="Arial" panose="020B0604020202020204" pitchFamily="34" charset="0"/>
            </a:endParaRPr>
          </a:p>
          <a:p>
            <a:endParaRPr lang="en-US" sz="32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1354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15CC2-57E2-4795-88E4-3843466BC8E4}"/>
              </a:ext>
            </a:extLst>
          </p:cNvPr>
          <p:cNvSpPr txBox="1"/>
          <p:nvPr/>
        </p:nvSpPr>
        <p:spPr>
          <a:xfrm>
            <a:off x="1443681" y="2717624"/>
            <a:ext cx="9304638" cy="1323439"/>
          </a:xfrm>
          <a:prstGeom prst="rect">
            <a:avLst/>
          </a:prstGeom>
          <a:noFill/>
          <a:ln>
            <a:noFill/>
          </a:ln>
        </p:spPr>
        <p:txBody>
          <a:bodyPr wrap="square" rtlCol="0">
            <a:spAutoFit/>
          </a:bodyPr>
          <a:lstStyle/>
          <a:p>
            <a:pPr algn="ctr"/>
            <a:r>
              <a:rPr lang="en-US" sz="8000">
                <a:solidFill>
                  <a:schemeClr val="bg1"/>
                </a:solidFill>
                <a:latin typeface="Arial Rounded MT Bold" panose="020F0704030504030204" pitchFamily="34" charset="0"/>
              </a:rPr>
              <a:t>Thank You!                     </a:t>
            </a:r>
          </a:p>
        </p:txBody>
      </p:sp>
    </p:spTree>
    <p:extLst>
      <p:ext uri="{BB962C8B-B14F-4D97-AF65-F5344CB8AC3E}">
        <p14:creationId xmlns:p14="http://schemas.microsoft.com/office/powerpoint/2010/main" val="3815090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4000" u="sng">
                <a:latin typeface="Arial Rounded MT Bold" panose="020F0704030504030204" pitchFamily="34" charset="0"/>
              </a:rPr>
              <a:t>Database Design:-</a:t>
            </a:r>
          </a:p>
        </p:txBody>
      </p:sp>
      <p:sp>
        <p:nvSpPr>
          <p:cNvPr id="3" name="TextBox 2">
            <a:extLst>
              <a:ext uri="{FF2B5EF4-FFF2-40B4-BE49-F238E27FC236}">
                <a16:creationId xmlns:a16="http://schemas.microsoft.com/office/drawing/2014/main" id="{3B1F4DA6-D0C1-4DE4-8715-7B2AF47B722D}"/>
              </a:ext>
            </a:extLst>
          </p:cNvPr>
          <p:cNvSpPr txBox="1"/>
          <p:nvPr/>
        </p:nvSpPr>
        <p:spPr>
          <a:xfrm>
            <a:off x="981075" y="2371725"/>
            <a:ext cx="6029325" cy="2308324"/>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Conceptual: </a:t>
            </a:r>
            <a:r>
              <a:rPr lang="en-US" sz="2400">
                <a:latin typeface="Arial" panose="020B0604020202020204" pitchFamily="34" charset="0"/>
                <a:cs typeface="Arial" panose="020B0604020202020204" pitchFamily="34" charset="0"/>
              </a:rPr>
              <a:t>ER diagram.</a:t>
            </a:r>
          </a:p>
          <a:p>
            <a:endParaRPr lang="en-US" sz="2400">
              <a:latin typeface="Arial" panose="020B0604020202020204" pitchFamily="34" charset="0"/>
              <a:cs typeface="Arial" panose="020B0604020202020204" pitchFamily="34" charset="0"/>
            </a:endParaRPr>
          </a:p>
          <a:p>
            <a:r>
              <a:rPr lang="en-US" sz="2400" b="1">
                <a:latin typeface="Arial" panose="020B0604020202020204" pitchFamily="34" charset="0"/>
                <a:cs typeface="Arial" panose="020B0604020202020204" pitchFamily="34" charset="0"/>
              </a:rPr>
              <a:t>Logical: </a:t>
            </a:r>
            <a:r>
              <a:rPr lang="en-US" sz="2400">
                <a:latin typeface="Arial" panose="020B0604020202020204" pitchFamily="34" charset="0"/>
                <a:cs typeface="Arial" panose="020B0604020202020204" pitchFamily="34" charset="0"/>
              </a:rPr>
              <a:t>Normalized tables.</a:t>
            </a:r>
          </a:p>
          <a:p>
            <a:endParaRPr lang="en-US" sz="2400">
              <a:latin typeface="Arial" panose="020B0604020202020204" pitchFamily="34" charset="0"/>
              <a:cs typeface="Arial" panose="020B0604020202020204" pitchFamily="34" charset="0"/>
            </a:endParaRPr>
          </a:p>
          <a:p>
            <a:r>
              <a:rPr lang="en-US" sz="2400" b="1">
                <a:latin typeface="Arial" panose="020B0604020202020204" pitchFamily="34" charset="0"/>
                <a:cs typeface="Arial" panose="020B0604020202020204" pitchFamily="34" charset="0"/>
              </a:rPr>
              <a:t>Physical: </a:t>
            </a:r>
            <a:r>
              <a:rPr lang="en-US" sz="2400">
                <a:latin typeface="Arial" panose="020B0604020202020204" pitchFamily="34" charset="0"/>
                <a:cs typeface="Arial" panose="020B0604020202020204" pitchFamily="34" charset="0"/>
              </a:rPr>
              <a:t>Implemented in SQL Server with constraints and data types.</a:t>
            </a:r>
          </a:p>
        </p:txBody>
      </p:sp>
    </p:spTree>
    <p:extLst>
      <p:ext uri="{BB962C8B-B14F-4D97-AF65-F5344CB8AC3E}">
        <p14:creationId xmlns:p14="http://schemas.microsoft.com/office/powerpoint/2010/main" val="2551264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p:txBody>
          <a:bodyPr>
            <a:normAutofit/>
          </a:bodyPr>
          <a:lstStyle/>
          <a:p>
            <a:r>
              <a:rPr lang="en-US" sz="4000" u="sng">
                <a:latin typeface="Arial Rounded MT Bold" panose="020F0704030504030204" pitchFamily="34" charset="0"/>
              </a:rPr>
              <a:t>Entities:-</a:t>
            </a:r>
          </a:p>
        </p:txBody>
      </p:sp>
      <p:sp>
        <p:nvSpPr>
          <p:cNvPr id="3" name="TextBox 2">
            <a:extLst>
              <a:ext uri="{FF2B5EF4-FFF2-40B4-BE49-F238E27FC236}">
                <a16:creationId xmlns:a16="http://schemas.microsoft.com/office/drawing/2014/main" id="{3B1F4DA6-D0C1-4DE4-8715-7B2AF47B722D}"/>
              </a:ext>
            </a:extLst>
          </p:cNvPr>
          <p:cNvSpPr txBox="1"/>
          <p:nvPr/>
        </p:nvSpPr>
        <p:spPr>
          <a:xfrm>
            <a:off x="1215907" y="2310392"/>
            <a:ext cx="6029325" cy="4247317"/>
          </a:xfrm>
          <a:prstGeom prst="rect">
            <a:avLst/>
          </a:prstGeom>
          <a:noFill/>
        </p:spPr>
        <p:txBody>
          <a:bodyPr wrap="square" rtlCol="0">
            <a:spAutoFit/>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5" name="Rectangle: Rounded Corners 4">
            <a:extLst>
              <a:ext uri="{FF2B5EF4-FFF2-40B4-BE49-F238E27FC236}">
                <a16:creationId xmlns:a16="http://schemas.microsoft.com/office/drawing/2014/main" id="{5514AB94-31A3-48B8-91CF-2676EE4A8A1F}"/>
              </a:ext>
            </a:extLst>
          </p:cNvPr>
          <p:cNvSpPr/>
          <p:nvPr/>
        </p:nvSpPr>
        <p:spPr>
          <a:xfrm>
            <a:off x="1671145" y="1690688"/>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Airline</a:t>
            </a:r>
          </a:p>
        </p:txBody>
      </p:sp>
      <p:sp>
        <p:nvSpPr>
          <p:cNvPr id="12" name="Rectangle: Rounded Corners 11">
            <a:extLst>
              <a:ext uri="{FF2B5EF4-FFF2-40B4-BE49-F238E27FC236}">
                <a16:creationId xmlns:a16="http://schemas.microsoft.com/office/drawing/2014/main" id="{11961CFD-DB7B-4FDE-BE89-572C7AE6A6A7}"/>
              </a:ext>
            </a:extLst>
          </p:cNvPr>
          <p:cNvSpPr/>
          <p:nvPr/>
        </p:nvSpPr>
        <p:spPr>
          <a:xfrm>
            <a:off x="1671145" y="2174164"/>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Airport</a:t>
            </a:r>
          </a:p>
        </p:txBody>
      </p:sp>
      <p:sp>
        <p:nvSpPr>
          <p:cNvPr id="13" name="Rectangle: Rounded Corners 12">
            <a:extLst>
              <a:ext uri="{FF2B5EF4-FFF2-40B4-BE49-F238E27FC236}">
                <a16:creationId xmlns:a16="http://schemas.microsoft.com/office/drawing/2014/main" id="{5E3B3CB8-5B35-41A0-95B7-849545E79A3B}"/>
              </a:ext>
            </a:extLst>
          </p:cNvPr>
          <p:cNvSpPr/>
          <p:nvPr/>
        </p:nvSpPr>
        <p:spPr>
          <a:xfrm>
            <a:off x="1671145" y="2669773"/>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Aircraft</a:t>
            </a:r>
          </a:p>
        </p:txBody>
      </p:sp>
      <p:sp>
        <p:nvSpPr>
          <p:cNvPr id="14" name="Rectangle: Rounded Corners 13">
            <a:extLst>
              <a:ext uri="{FF2B5EF4-FFF2-40B4-BE49-F238E27FC236}">
                <a16:creationId xmlns:a16="http://schemas.microsoft.com/office/drawing/2014/main" id="{EE3D02C8-DBA2-4E8E-B722-7A5776056D50}"/>
              </a:ext>
            </a:extLst>
          </p:cNvPr>
          <p:cNvSpPr/>
          <p:nvPr/>
        </p:nvSpPr>
        <p:spPr>
          <a:xfrm>
            <a:off x="1671145" y="3153706"/>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Flight</a:t>
            </a:r>
          </a:p>
        </p:txBody>
      </p:sp>
      <p:sp>
        <p:nvSpPr>
          <p:cNvPr id="15" name="Rectangle: Rounded Corners 14">
            <a:extLst>
              <a:ext uri="{FF2B5EF4-FFF2-40B4-BE49-F238E27FC236}">
                <a16:creationId xmlns:a16="http://schemas.microsoft.com/office/drawing/2014/main" id="{FABC1AFB-813D-431B-BBCE-B55DAAAFA84F}"/>
              </a:ext>
            </a:extLst>
          </p:cNvPr>
          <p:cNvSpPr/>
          <p:nvPr/>
        </p:nvSpPr>
        <p:spPr>
          <a:xfrm>
            <a:off x="1671145" y="3674105"/>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Passenger</a:t>
            </a:r>
          </a:p>
        </p:txBody>
      </p:sp>
      <p:sp>
        <p:nvSpPr>
          <p:cNvPr id="16" name="Rectangle: Rounded Corners 15">
            <a:extLst>
              <a:ext uri="{FF2B5EF4-FFF2-40B4-BE49-F238E27FC236}">
                <a16:creationId xmlns:a16="http://schemas.microsoft.com/office/drawing/2014/main" id="{1B37E15C-ED52-415D-B0D4-8673BEB7473A}"/>
              </a:ext>
            </a:extLst>
          </p:cNvPr>
          <p:cNvSpPr/>
          <p:nvPr/>
        </p:nvSpPr>
        <p:spPr>
          <a:xfrm>
            <a:off x="1671145" y="4156507"/>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Reservation</a:t>
            </a:r>
          </a:p>
        </p:txBody>
      </p:sp>
      <p:sp>
        <p:nvSpPr>
          <p:cNvPr id="17" name="Rectangle: Rounded Corners 16">
            <a:extLst>
              <a:ext uri="{FF2B5EF4-FFF2-40B4-BE49-F238E27FC236}">
                <a16:creationId xmlns:a16="http://schemas.microsoft.com/office/drawing/2014/main" id="{DA0BED74-0318-4493-B656-70649715BDD9}"/>
              </a:ext>
            </a:extLst>
          </p:cNvPr>
          <p:cNvSpPr/>
          <p:nvPr/>
        </p:nvSpPr>
        <p:spPr>
          <a:xfrm>
            <a:off x="1671145" y="4652573"/>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Payment</a:t>
            </a:r>
          </a:p>
        </p:txBody>
      </p:sp>
      <p:sp>
        <p:nvSpPr>
          <p:cNvPr id="18" name="Rectangle: Rounded Corners 17">
            <a:extLst>
              <a:ext uri="{FF2B5EF4-FFF2-40B4-BE49-F238E27FC236}">
                <a16:creationId xmlns:a16="http://schemas.microsoft.com/office/drawing/2014/main" id="{60796995-1B2C-4EE0-ABDF-0195DA48E93B}"/>
              </a:ext>
            </a:extLst>
          </p:cNvPr>
          <p:cNvSpPr/>
          <p:nvPr/>
        </p:nvSpPr>
        <p:spPr>
          <a:xfrm>
            <a:off x="1671145" y="5137591"/>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Seat</a:t>
            </a:r>
          </a:p>
        </p:txBody>
      </p:sp>
      <p:sp>
        <p:nvSpPr>
          <p:cNvPr id="19" name="Rectangle: Rounded Corners 18">
            <a:extLst>
              <a:ext uri="{FF2B5EF4-FFF2-40B4-BE49-F238E27FC236}">
                <a16:creationId xmlns:a16="http://schemas.microsoft.com/office/drawing/2014/main" id="{E8EF1C15-5CE9-469A-8804-FBBFBC024860}"/>
              </a:ext>
            </a:extLst>
          </p:cNvPr>
          <p:cNvSpPr/>
          <p:nvPr/>
        </p:nvSpPr>
        <p:spPr>
          <a:xfrm>
            <a:off x="1671145" y="5652120"/>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BoardingPass</a:t>
            </a:r>
            <a:endParaRPr lang="en-US">
              <a:solidFill>
                <a:schemeClr val="tx1"/>
              </a:solidFill>
            </a:endParaRPr>
          </a:p>
        </p:txBody>
      </p:sp>
      <p:sp>
        <p:nvSpPr>
          <p:cNvPr id="20" name="Rectangle: Rounded Corners 19">
            <a:extLst>
              <a:ext uri="{FF2B5EF4-FFF2-40B4-BE49-F238E27FC236}">
                <a16:creationId xmlns:a16="http://schemas.microsoft.com/office/drawing/2014/main" id="{207AB0E4-925E-4007-AA2E-7A27D8DAA6B6}"/>
              </a:ext>
            </a:extLst>
          </p:cNvPr>
          <p:cNvSpPr/>
          <p:nvPr/>
        </p:nvSpPr>
        <p:spPr>
          <a:xfrm>
            <a:off x="1671145" y="6136653"/>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Staff</a:t>
            </a:r>
          </a:p>
        </p:txBody>
      </p:sp>
      <p:sp>
        <p:nvSpPr>
          <p:cNvPr id="21" name="Arrow: Chevron 20">
            <a:extLst>
              <a:ext uri="{FF2B5EF4-FFF2-40B4-BE49-F238E27FC236}">
                <a16:creationId xmlns:a16="http://schemas.microsoft.com/office/drawing/2014/main" id="{40C597EF-F8CB-4469-A4AC-7B91427A6025}"/>
              </a:ext>
            </a:extLst>
          </p:cNvPr>
          <p:cNvSpPr/>
          <p:nvPr/>
        </p:nvSpPr>
        <p:spPr>
          <a:xfrm>
            <a:off x="1464222" y="1682832"/>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hevron 21">
            <a:extLst>
              <a:ext uri="{FF2B5EF4-FFF2-40B4-BE49-F238E27FC236}">
                <a16:creationId xmlns:a16="http://schemas.microsoft.com/office/drawing/2014/main" id="{153CF6E7-32F4-4222-979C-7F139D46EF0B}"/>
              </a:ext>
            </a:extLst>
          </p:cNvPr>
          <p:cNvSpPr/>
          <p:nvPr/>
        </p:nvSpPr>
        <p:spPr>
          <a:xfrm>
            <a:off x="1464215" y="2174554"/>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hevron 22">
            <a:extLst>
              <a:ext uri="{FF2B5EF4-FFF2-40B4-BE49-F238E27FC236}">
                <a16:creationId xmlns:a16="http://schemas.microsoft.com/office/drawing/2014/main" id="{6A15C85D-C325-4530-B5A9-C92517BED277}"/>
              </a:ext>
            </a:extLst>
          </p:cNvPr>
          <p:cNvSpPr/>
          <p:nvPr/>
        </p:nvSpPr>
        <p:spPr>
          <a:xfrm>
            <a:off x="1464221" y="2670230"/>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651FECF5-E1EF-4CAE-B50C-B2564D0ABDCE}"/>
              </a:ext>
            </a:extLst>
          </p:cNvPr>
          <p:cNvSpPr/>
          <p:nvPr/>
        </p:nvSpPr>
        <p:spPr>
          <a:xfrm>
            <a:off x="1464216" y="3152050"/>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hevron 24">
            <a:extLst>
              <a:ext uri="{FF2B5EF4-FFF2-40B4-BE49-F238E27FC236}">
                <a16:creationId xmlns:a16="http://schemas.microsoft.com/office/drawing/2014/main" id="{17D3D3D5-6D81-4A8C-9E2F-0675277A4CB3}"/>
              </a:ext>
            </a:extLst>
          </p:cNvPr>
          <p:cNvSpPr/>
          <p:nvPr/>
        </p:nvSpPr>
        <p:spPr>
          <a:xfrm>
            <a:off x="1464217" y="3670178"/>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90C59E9C-2926-459F-B0CD-32D5845F19C6}"/>
              </a:ext>
            </a:extLst>
          </p:cNvPr>
          <p:cNvSpPr/>
          <p:nvPr/>
        </p:nvSpPr>
        <p:spPr>
          <a:xfrm>
            <a:off x="1464217" y="4151125"/>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63A93EB6-4A07-49EC-B79D-EF7CC94C3A1D}"/>
              </a:ext>
            </a:extLst>
          </p:cNvPr>
          <p:cNvSpPr/>
          <p:nvPr/>
        </p:nvSpPr>
        <p:spPr>
          <a:xfrm>
            <a:off x="1464217" y="4649665"/>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7D9A0F22-E4E9-48C3-923A-0B81044B0E15}"/>
              </a:ext>
            </a:extLst>
          </p:cNvPr>
          <p:cNvSpPr/>
          <p:nvPr/>
        </p:nvSpPr>
        <p:spPr>
          <a:xfrm>
            <a:off x="1464214" y="5132307"/>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Chevron 28">
            <a:extLst>
              <a:ext uri="{FF2B5EF4-FFF2-40B4-BE49-F238E27FC236}">
                <a16:creationId xmlns:a16="http://schemas.microsoft.com/office/drawing/2014/main" id="{6808C4D7-8764-42CF-923C-FC219A703EBF}"/>
              </a:ext>
            </a:extLst>
          </p:cNvPr>
          <p:cNvSpPr/>
          <p:nvPr/>
        </p:nvSpPr>
        <p:spPr>
          <a:xfrm>
            <a:off x="1464214" y="5654250"/>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Arrow: Chevron 29">
            <a:extLst>
              <a:ext uri="{FF2B5EF4-FFF2-40B4-BE49-F238E27FC236}">
                <a16:creationId xmlns:a16="http://schemas.microsoft.com/office/drawing/2014/main" id="{CC8CCF89-162A-499D-9088-84EA4FF5EE1A}"/>
              </a:ext>
            </a:extLst>
          </p:cNvPr>
          <p:cNvSpPr/>
          <p:nvPr/>
        </p:nvSpPr>
        <p:spPr>
          <a:xfrm>
            <a:off x="1464213" y="6132255"/>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Rounded Corners 30">
            <a:extLst>
              <a:ext uri="{FF2B5EF4-FFF2-40B4-BE49-F238E27FC236}">
                <a16:creationId xmlns:a16="http://schemas.microsoft.com/office/drawing/2014/main" id="{35B58D9D-71FF-45D7-B70E-043A92EFECB3}"/>
              </a:ext>
            </a:extLst>
          </p:cNvPr>
          <p:cNvSpPr/>
          <p:nvPr/>
        </p:nvSpPr>
        <p:spPr>
          <a:xfrm>
            <a:off x="4526988" y="1661019"/>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Route</a:t>
            </a:r>
          </a:p>
        </p:txBody>
      </p:sp>
      <p:sp>
        <p:nvSpPr>
          <p:cNvPr id="32" name="Rectangle: Rounded Corners 31">
            <a:extLst>
              <a:ext uri="{FF2B5EF4-FFF2-40B4-BE49-F238E27FC236}">
                <a16:creationId xmlns:a16="http://schemas.microsoft.com/office/drawing/2014/main" id="{DFCC7C63-AE1B-4BF1-B453-2ACE504B5297}"/>
              </a:ext>
            </a:extLst>
          </p:cNvPr>
          <p:cNvSpPr/>
          <p:nvPr/>
        </p:nvSpPr>
        <p:spPr>
          <a:xfrm>
            <a:off x="4526988" y="2144495"/>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Baggage</a:t>
            </a:r>
          </a:p>
        </p:txBody>
      </p:sp>
      <p:sp>
        <p:nvSpPr>
          <p:cNvPr id="33" name="Rectangle: Rounded Corners 32">
            <a:extLst>
              <a:ext uri="{FF2B5EF4-FFF2-40B4-BE49-F238E27FC236}">
                <a16:creationId xmlns:a16="http://schemas.microsoft.com/office/drawing/2014/main" id="{608F948B-E20D-4C34-BE5A-4125F7D3D06E}"/>
              </a:ext>
            </a:extLst>
          </p:cNvPr>
          <p:cNvSpPr/>
          <p:nvPr/>
        </p:nvSpPr>
        <p:spPr>
          <a:xfrm>
            <a:off x="4526988" y="2640561"/>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Ticket</a:t>
            </a:r>
          </a:p>
        </p:txBody>
      </p:sp>
      <p:sp>
        <p:nvSpPr>
          <p:cNvPr id="34" name="Rectangle: Rounded Corners 33">
            <a:extLst>
              <a:ext uri="{FF2B5EF4-FFF2-40B4-BE49-F238E27FC236}">
                <a16:creationId xmlns:a16="http://schemas.microsoft.com/office/drawing/2014/main" id="{34AAB954-1223-40CF-9E02-644D2F57C3DA}"/>
              </a:ext>
            </a:extLst>
          </p:cNvPr>
          <p:cNvSpPr/>
          <p:nvPr/>
        </p:nvSpPr>
        <p:spPr>
          <a:xfrm>
            <a:off x="4526988" y="3124037"/>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FlightStaff</a:t>
            </a:r>
            <a:endParaRPr lang="en-US">
              <a:solidFill>
                <a:schemeClr val="tx1"/>
              </a:solidFill>
            </a:endParaRPr>
          </a:p>
        </p:txBody>
      </p:sp>
      <p:sp>
        <p:nvSpPr>
          <p:cNvPr id="35" name="Rectangle: Rounded Corners 34">
            <a:extLst>
              <a:ext uri="{FF2B5EF4-FFF2-40B4-BE49-F238E27FC236}">
                <a16:creationId xmlns:a16="http://schemas.microsoft.com/office/drawing/2014/main" id="{2F19E959-DC7A-4DDC-9858-44BD49808CDF}"/>
              </a:ext>
            </a:extLst>
          </p:cNvPr>
          <p:cNvSpPr/>
          <p:nvPr/>
        </p:nvSpPr>
        <p:spPr>
          <a:xfrm>
            <a:off x="4526988" y="3643362"/>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ReservationSeat</a:t>
            </a:r>
            <a:endParaRPr lang="en-US">
              <a:solidFill>
                <a:schemeClr val="tx1"/>
              </a:solidFill>
            </a:endParaRPr>
          </a:p>
        </p:txBody>
      </p:sp>
      <p:sp>
        <p:nvSpPr>
          <p:cNvPr id="36" name="Rectangle: Rounded Corners 35">
            <a:extLst>
              <a:ext uri="{FF2B5EF4-FFF2-40B4-BE49-F238E27FC236}">
                <a16:creationId xmlns:a16="http://schemas.microsoft.com/office/drawing/2014/main" id="{01344230-6558-44E5-B937-3F35008EB3F3}"/>
              </a:ext>
            </a:extLst>
          </p:cNvPr>
          <p:cNvSpPr/>
          <p:nvPr/>
        </p:nvSpPr>
        <p:spPr>
          <a:xfrm>
            <a:off x="4526988" y="4129312"/>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FlightSchedule</a:t>
            </a:r>
            <a:endParaRPr lang="en-US">
              <a:solidFill>
                <a:schemeClr val="tx1"/>
              </a:solidFill>
            </a:endParaRPr>
          </a:p>
        </p:txBody>
      </p:sp>
      <p:sp>
        <p:nvSpPr>
          <p:cNvPr id="37" name="Rectangle: Rounded Corners 36">
            <a:extLst>
              <a:ext uri="{FF2B5EF4-FFF2-40B4-BE49-F238E27FC236}">
                <a16:creationId xmlns:a16="http://schemas.microsoft.com/office/drawing/2014/main" id="{825865FE-9DBC-47D7-A71B-98E9F585E277}"/>
              </a:ext>
            </a:extLst>
          </p:cNvPr>
          <p:cNvSpPr/>
          <p:nvPr/>
        </p:nvSpPr>
        <p:spPr>
          <a:xfrm>
            <a:off x="4526988" y="4623923"/>
            <a:ext cx="2088931" cy="279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Users</a:t>
            </a:r>
          </a:p>
        </p:txBody>
      </p:sp>
      <p:sp>
        <p:nvSpPr>
          <p:cNvPr id="41" name="Arrow: Chevron 40">
            <a:extLst>
              <a:ext uri="{FF2B5EF4-FFF2-40B4-BE49-F238E27FC236}">
                <a16:creationId xmlns:a16="http://schemas.microsoft.com/office/drawing/2014/main" id="{FF6F9134-F926-44BE-94C3-D0F01E49C3C9}"/>
              </a:ext>
            </a:extLst>
          </p:cNvPr>
          <p:cNvSpPr/>
          <p:nvPr/>
        </p:nvSpPr>
        <p:spPr>
          <a:xfrm>
            <a:off x="4320065" y="1653163"/>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Chevron 41">
            <a:extLst>
              <a:ext uri="{FF2B5EF4-FFF2-40B4-BE49-F238E27FC236}">
                <a16:creationId xmlns:a16="http://schemas.microsoft.com/office/drawing/2014/main" id="{54378197-64E9-424B-BF17-51C29717378D}"/>
              </a:ext>
            </a:extLst>
          </p:cNvPr>
          <p:cNvSpPr/>
          <p:nvPr/>
        </p:nvSpPr>
        <p:spPr>
          <a:xfrm>
            <a:off x="4320058" y="2144885"/>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Chevron 42">
            <a:extLst>
              <a:ext uri="{FF2B5EF4-FFF2-40B4-BE49-F238E27FC236}">
                <a16:creationId xmlns:a16="http://schemas.microsoft.com/office/drawing/2014/main" id="{07CB554D-8ED3-4B74-B500-0E8626ED4549}"/>
              </a:ext>
            </a:extLst>
          </p:cNvPr>
          <p:cNvSpPr/>
          <p:nvPr/>
        </p:nvSpPr>
        <p:spPr>
          <a:xfrm>
            <a:off x="4320064" y="2640561"/>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Arrow: Chevron 43">
            <a:extLst>
              <a:ext uri="{FF2B5EF4-FFF2-40B4-BE49-F238E27FC236}">
                <a16:creationId xmlns:a16="http://schemas.microsoft.com/office/drawing/2014/main" id="{93D8208B-76FC-422F-8223-FB2CB9DEB00C}"/>
              </a:ext>
            </a:extLst>
          </p:cNvPr>
          <p:cNvSpPr/>
          <p:nvPr/>
        </p:nvSpPr>
        <p:spPr>
          <a:xfrm>
            <a:off x="4320059" y="3122381"/>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Chevron 44">
            <a:extLst>
              <a:ext uri="{FF2B5EF4-FFF2-40B4-BE49-F238E27FC236}">
                <a16:creationId xmlns:a16="http://schemas.microsoft.com/office/drawing/2014/main" id="{E4FBBCBB-8048-46D8-90FE-15FD020E1959}"/>
              </a:ext>
            </a:extLst>
          </p:cNvPr>
          <p:cNvSpPr/>
          <p:nvPr/>
        </p:nvSpPr>
        <p:spPr>
          <a:xfrm>
            <a:off x="4320060" y="3640509"/>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Arrow: Chevron 45">
            <a:extLst>
              <a:ext uri="{FF2B5EF4-FFF2-40B4-BE49-F238E27FC236}">
                <a16:creationId xmlns:a16="http://schemas.microsoft.com/office/drawing/2014/main" id="{60C62B05-E901-47D0-B530-382A566F122C}"/>
              </a:ext>
            </a:extLst>
          </p:cNvPr>
          <p:cNvSpPr/>
          <p:nvPr/>
        </p:nvSpPr>
        <p:spPr>
          <a:xfrm>
            <a:off x="4320060" y="4121456"/>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hevron 46">
            <a:extLst>
              <a:ext uri="{FF2B5EF4-FFF2-40B4-BE49-F238E27FC236}">
                <a16:creationId xmlns:a16="http://schemas.microsoft.com/office/drawing/2014/main" id="{2DA8CFB4-8145-4868-980C-37A9626C886A}"/>
              </a:ext>
            </a:extLst>
          </p:cNvPr>
          <p:cNvSpPr/>
          <p:nvPr/>
        </p:nvSpPr>
        <p:spPr>
          <a:xfrm>
            <a:off x="4320060" y="4619996"/>
            <a:ext cx="413845" cy="287311"/>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4806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anim calcmode="lin" valueType="num">
                                      <p:cBhvr>
                                        <p:cTn id="78" dur="1000" fill="hold"/>
                                        <p:tgtEl>
                                          <p:spTgt spid="24"/>
                                        </p:tgtEl>
                                        <p:attrNameLst>
                                          <p:attrName>ppt_x</p:attrName>
                                        </p:attrNameLst>
                                      </p:cBhvr>
                                      <p:tavLst>
                                        <p:tav tm="0">
                                          <p:val>
                                            <p:strVal val="#ppt_x"/>
                                          </p:val>
                                        </p:tav>
                                        <p:tav tm="100000">
                                          <p:val>
                                            <p:strVal val="#ppt_x"/>
                                          </p:val>
                                        </p:tav>
                                      </p:tavLst>
                                    </p:anim>
                                    <p:anim calcmode="lin" valueType="num">
                                      <p:cBhvr>
                                        <p:cTn id="79" dur="1000" fill="hold"/>
                                        <p:tgtEl>
                                          <p:spTgt spid="2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1000"/>
                                        <p:tgtEl>
                                          <p:spTgt spid="26"/>
                                        </p:tgtEl>
                                      </p:cBhvr>
                                    </p:animEffect>
                                    <p:anim calcmode="lin" valueType="num">
                                      <p:cBhvr>
                                        <p:cTn id="88" dur="1000" fill="hold"/>
                                        <p:tgtEl>
                                          <p:spTgt spid="26"/>
                                        </p:tgtEl>
                                        <p:attrNameLst>
                                          <p:attrName>ppt_x</p:attrName>
                                        </p:attrNameLst>
                                      </p:cBhvr>
                                      <p:tavLst>
                                        <p:tav tm="0">
                                          <p:val>
                                            <p:strVal val="#ppt_x"/>
                                          </p:val>
                                        </p:tav>
                                        <p:tav tm="100000">
                                          <p:val>
                                            <p:strVal val="#ppt_x"/>
                                          </p:val>
                                        </p:tav>
                                      </p:tavLst>
                                    </p:anim>
                                    <p:anim calcmode="lin" valueType="num">
                                      <p:cBhvr>
                                        <p:cTn id="89" dur="1000" fill="hold"/>
                                        <p:tgtEl>
                                          <p:spTgt spid="2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1000"/>
                                        <p:tgtEl>
                                          <p:spTgt spid="27"/>
                                        </p:tgtEl>
                                      </p:cBhvr>
                                    </p:animEffect>
                                    <p:anim calcmode="lin" valueType="num">
                                      <p:cBhvr>
                                        <p:cTn id="93" dur="1000" fill="hold"/>
                                        <p:tgtEl>
                                          <p:spTgt spid="27"/>
                                        </p:tgtEl>
                                        <p:attrNameLst>
                                          <p:attrName>ppt_x</p:attrName>
                                        </p:attrNameLst>
                                      </p:cBhvr>
                                      <p:tavLst>
                                        <p:tav tm="0">
                                          <p:val>
                                            <p:strVal val="#ppt_x"/>
                                          </p:val>
                                        </p:tav>
                                        <p:tav tm="100000">
                                          <p:val>
                                            <p:strVal val="#ppt_x"/>
                                          </p:val>
                                        </p:tav>
                                      </p:tavLst>
                                    </p:anim>
                                    <p:anim calcmode="lin" valueType="num">
                                      <p:cBhvr>
                                        <p:cTn id="94" dur="1000" fill="hold"/>
                                        <p:tgtEl>
                                          <p:spTgt spid="2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anim calcmode="lin" valueType="num">
                                      <p:cBhvr>
                                        <p:cTn id="98" dur="1000" fill="hold"/>
                                        <p:tgtEl>
                                          <p:spTgt spid="28"/>
                                        </p:tgtEl>
                                        <p:attrNameLst>
                                          <p:attrName>ppt_x</p:attrName>
                                        </p:attrNameLst>
                                      </p:cBhvr>
                                      <p:tavLst>
                                        <p:tav tm="0">
                                          <p:val>
                                            <p:strVal val="#ppt_x"/>
                                          </p:val>
                                        </p:tav>
                                        <p:tav tm="100000">
                                          <p:val>
                                            <p:strVal val="#ppt_x"/>
                                          </p:val>
                                        </p:tav>
                                      </p:tavLst>
                                    </p:anim>
                                    <p:anim calcmode="lin" valueType="num">
                                      <p:cBhvr>
                                        <p:cTn id="99" dur="1000" fill="hold"/>
                                        <p:tgtEl>
                                          <p:spTgt spid="28"/>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1000"/>
                                        <p:tgtEl>
                                          <p:spTgt spid="29"/>
                                        </p:tgtEl>
                                      </p:cBhvr>
                                    </p:animEffect>
                                    <p:anim calcmode="lin" valueType="num">
                                      <p:cBhvr>
                                        <p:cTn id="103" dur="1000" fill="hold"/>
                                        <p:tgtEl>
                                          <p:spTgt spid="29"/>
                                        </p:tgtEl>
                                        <p:attrNameLst>
                                          <p:attrName>ppt_x</p:attrName>
                                        </p:attrNameLst>
                                      </p:cBhvr>
                                      <p:tavLst>
                                        <p:tav tm="0">
                                          <p:val>
                                            <p:strVal val="#ppt_x"/>
                                          </p:val>
                                        </p:tav>
                                        <p:tav tm="100000">
                                          <p:val>
                                            <p:strVal val="#ppt_x"/>
                                          </p:val>
                                        </p:tav>
                                      </p:tavLst>
                                    </p:anim>
                                    <p:anim calcmode="lin" valueType="num">
                                      <p:cBhvr>
                                        <p:cTn id="104" dur="1000" fill="hold"/>
                                        <p:tgtEl>
                                          <p:spTgt spid="2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1000"/>
                                        <p:tgtEl>
                                          <p:spTgt spid="30"/>
                                        </p:tgtEl>
                                      </p:cBhvr>
                                    </p:animEffect>
                                    <p:anim calcmode="lin" valueType="num">
                                      <p:cBhvr>
                                        <p:cTn id="108" dur="1000" fill="hold"/>
                                        <p:tgtEl>
                                          <p:spTgt spid="30"/>
                                        </p:tgtEl>
                                        <p:attrNameLst>
                                          <p:attrName>ppt_x</p:attrName>
                                        </p:attrNameLst>
                                      </p:cBhvr>
                                      <p:tavLst>
                                        <p:tav tm="0">
                                          <p:val>
                                            <p:strVal val="#ppt_x"/>
                                          </p:val>
                                        </p:tav>
                                        <p:tav tm="100000">
                                          <p:val>
                                            <p:strVal val="#ppt_x"/>
                                          </p:val>
                                        </p:tav>
                                      </p:tavLst>
                                    </p:anim>
                                    <p:anim calcmode="lin" valueType="num">
                                      <p:cBhvr>
                                        <p:cTn id="109" dur="1000" fill="hold"/>
                                        <p:tgtEl>
                                          <p:spTgt spid="30"/>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1000"/>
                                        <p:tgtEl>
                                          <p:spTgt spid="31"/>
                                        </p:tgtEl>
                                      </p:cBhvr>
                                    </p:animEffect>
                                    <p:anim calcmode="lin" valueType="num">
                                      <p:cBhvr>
                                        <p:cTn id="113" dur="1000" fill="hold"/>
                                        <p:tgtEl>
                                          <p:spTgt spid="31"/>
                                        </p:tgtEl>
                                        <p:attrNameLst>
                                          <p:attrName>ppt_x</p:attrName>
                                        </p:attrNameLst>
                                      </p:cBhvr>
                                      <p:tavLst>
                                        <p:tav tm="0">
                                          <p:val>
                                            <p:strVal val="#ppt_x"/>
                                          </p:val>
                                        </p:tav>
                                        <p:tav tm="100000">
                                          <p:val>
                                            <p:strVal val="#ppt_x"/>
                                          </p:val>
                                        </p:tav>
                                      </p:tavLst>
                                    </p:anim>
                                    <p:anim calcmode="lin" valueType="num">
                                      <p:cBhvr>
                                        <p:cTn id="114" dur="1000" fill="hold"/>
                                        <p:tgtEl>
                                          <p:spTgt spid="3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1000"/>
                                        <p:tgtEl>
                                          <p:spTgt spid="32"/>
                                        </p:tgtEl>
                                      </p:cBhvr>
                                    </p:animEffect>
                                    <p:anim calcmode="lin" valueType="num">
                                      <p:cBhvr>
                                        <p:cTn id="118" dur="1000" fill="hold"/>
                                        <p:tgtEl>
                                          <p:spTgt spid="32"/>
                                        </p:tgtEl>
                                        <p:attrNameLst>
                                          <p:attrName>ppt_x</p:attrName>
                                        </p:attrNameLst>
                                      </p:cBhvr>
                                      <p:tavLst>
                                        <p:tav tm="0">
                                          <p:val>
                                            <p:strVal val="#ppt_x"/>
                                          </p:val>
                                        </p:tav>
                                        <p:tav tm="100000">
                                          <p:val>
                                            <p:strVal val="#ppt_x"/>
                                          </p:val>
                                        </p:tav>
                                      </p:tavLst>
                                    </p:anim>
                                    <p:anim calcmode="lin" valueType="num">
                                      <p:cBhvr>
                                        <p:cTn id="119" dur="1000" fill="hold"/>
                                        <p:tgtEl>
                                          <p:spTgt spid="32"/>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1000"/>
                                        <p:tgtEl>
                                          <p:spTgt spid="33"/>
                                        </p:tgtEl>
                                      </p:cBhvr>
                                    </p:animEffect>
                                    <p:anim calcmode="lin" valueType="num">
                                      <p:cBhvr>
                                        <p:cTn id="123" dur="1000" fill="hold"/>
                                        <p:tgtEl>
                                          <p:spTgt spid="33"/>
                                        </p:tgtEl>
                                        <p:attrNameLst>
                                          <p:attrName>ppt_x</p:attrName>
                                        </p:attrNameLst>
                                      </p:cBhvr>
                                      <p:tavLst>
                                        <p:tav tm="0">
                                          <p:val>
                                            <p:strVal val="#ppt_x"/>
                                          </p:val>
                                        </p:tav>
                                        <p:tav tm="100000">
                                          <p:val>
                                            <p:strVal val="#ppt_x"/>
                                          </p:val>
                                        </p:tav>
                                      </p:tavLst>
                                    </p:anim>
                                    <p:anim calcmode="lin" valueType="num">
                                      <p:cBhvr>
                                        <p:cTn id="124" dur="1000" fill="hold"/>
                                        <p:tgtEl>
                                          <p:spTgt spid="33"/>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1000"/>
                                        <p:tgtEl>
                                          <p:spTgt spid="34"/>
                                        </p:tgtEl>
                                      </p:cBhvr>
                                    </p:animEffect>
                                    <p:anim calcmode="lin" valueType="num">
                                      <p:cBhvr>
                                        <p:cTn id="128" dur="1000" fill="hold"/>
                                        <p:tgtEl>
                                          <p:spTgt spid="34"/>
                                        </p:tgtEl>
                                        <p:attrNameLst>
                                          <p:attrName>ppt_x</p:attrName>
                                        </p:attrNameLst>
                                      </p:cBhvr>
                                      <p:tavLst>
                                        <p:tav tm="0">
                                          <p:val>
                                            <p:strVal val="#ppt_x"/>
                                          </p:val>
                                        </p:tav>
                                        <p:tav tm="100000">
                                          <p:val>
                                            <p:strVal val="#ppt_x"/>
                                          </p:val>
                                        </p:tav>
                                      </p:tavLst>
                                    </p:anim>
                                    <p:anim calcmode="lin" valueType="num">
                                      <p:cBhvr>
                                        <p:cTn id="129" dur="1000" fill="hold"/>
                                        <p:tgtEl>
                                          <p:spTgt spid="34"/>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anim calcmode="lin" valueType="num">
                                      <p:cBhvr>
                                        <p:cTn id="133" dur="1000" fill="hold"/>
                                        <p:tgtEl>
                                          <p:spTgt spid="35"/>
                                        </p:tgtEl>
                                        <p:attrNameLst>
                                          <p:attrName>ppt_x</p:attrName>
                                        </p:attrNameLst>
                                      </p:cBhvr>
                                      <p:tavLst>
                                        <p:tav tm="0">
                                          <p:val>
                                            <p:strVal val="#ppt_x"/>
                                          </p:val>
                                        </p:tav>
                                        <p:tav tm="100000">
                                          <p:val>
                                            <p:strVal val="#ppt_x"/>
                                          </p:val>
                                        </p:tav>
                                      </p:tavLst>
                                    </p:anim>
                                    <p:anim calcmode="lin" valueType="num">
                                      <p:cBhvr>
                                        <p:cTn id="134" dur="1000" fill="hold"/>
                                        <p:tgtEl>
                                          <p:spTgt spid="35"/>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fade">
                                      <p:cBhvr>
                                        <p:cTn id="137" dur="1000"/>
                                        <p:tgtEl>
                                          <p:spTgt spid="36"/>
                                        </p:tgtEl>
                                      </p:cBhvr>
                                    </p:animEffect>
                                    <p:anim calcmode="lin" valueType="num">
                                      <p:cBhvr>
                                        <p:cTn id="138" dur="1000" fill="hold"/>
                                        <p:tgtEl>
                                          <p:spTgt spid="36"/>
                                        </p:tgtEl>
                                        <p:attrNameLst>
                                          <p:attrName>ppt_x</p:attrName>
                                        </p:attrNameLst>
                                      </p:cBhvr>
                                      <p:tavLst>
                                        <p:tav tm="0">
                                          <p:val>
                                            <p:strVal val="#ppt_x"/>
                                          </p:val>
                                        </p:tav>
                                        <p:tav tm="100000">
                                          <p:val>
                                            <p:strVal val="#ppt_x"/>
                                          </p:val>
                                        </p:tav>
                                      </p:tavLst>
                                    </p:anim>
                                    <p:anim calcmode="lin" valueType="num">
                                      <p:cBhvr>
                                        <p:cTn id="139" dur="1000" fill="hold"/>
                                        <p:tgtEl>
                                          <p:spTgt spid="36"/>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7"/>
                                        </p:tgtEl>
                                        <p:attrNameLst>
                                          <p:attrName>style.visibility</p:attrName>
                                        </p:attrNameLst>
                                      </p:cBhvr>
                                      <p:to>
                                        <p:strVal val="visible"/>
                                      </p:to>
                                    </p:set>
                                    <p:animEffect transition="in" filter="fade">
                                      <p:cBhvr>
                                        <p:cTn id="142" dur="1000"/>
                                        <p:tgtEl>
                                          <p:spTgt spid="37"/>
                                        </p:tgtEl>
                                      </p:cBhvr>
                                    </p:animEffect>
                                    <p:anim calcmode="lin" valueType="num">
                                      <p:cBhvr>
                                        <p:cTn id="143" dur="1000" fill="hold"/>
                                        <p:tgtEl>
                                          <p:spTgt spid="37"/>
                                        </p:tgtEl>
                                        <p:attrNameLst>
                                          <p:attrName>ppt_x</p:attrName>
                                        </p:attrNameLst>
                                      </p:cBhvr>
                                      <p:tavLst>
                                        <p:tav tm="0">
                                          <p:val>
                                            <p:strVal val="#ppt_x"/>
                                          </p:val>
                                        </p:tav>
                                        <p:tav tm="100000">
                                          <p:val>
                                            <p:strVal val="#ppt_x"/>
                                          </p:val>
                                        </p:tav>
                                      </p:tavLst>
                                    </p:anim>
                                    <p:anim calcmode="lin" valueType="num">
                                      <p:cBhvr>
                                        <p:cTn id="144" dur="1000" fill="hold"/>
                                        <p:tgtEl>
                                          <p:spTgt spid="37"/>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41"/>
                                        </p:tgtEl>
                                        <p:attrNameLst>
                                          <p:attrName>style.visibility</p:attrName>
                                        </p:attrNameLst>
                                      </p:cBhvr>
                                      <p:to>
                                        <p:strVal val="visible"/>
                                      </p:to>
                                    </p:set>
                                    <p:animEffect transition="in" filter="fade">
                                      <p:cBhvr>
                                        <p:cTn id="147" dur="1000"/>
                                        <p:tgtEl>
                                          <p:spTgt spid="41"/>
                                        </p:tgtEl>
                                      </p:cBhvr>
                                    </p:animEffect>
                                    <p:anim calcmode="lin" valueType="num">
                                      <p:cBhvr>
                                        <p:cTn id="148" dur="1000" fill="hold"/>
                                        <p:tgtEl>
                                          <p:spTgt spid="41"/>
                                        </p:tgtEl>
                                        <p:attrNameLst>
                                          <p:attrName>ppt_x</p:attrName>
                                        </p:attrNameLst>
                                      </p:cBhvr>
                                      <p:tavLst>
                                        <p:tav tm="0">
                                          <p:val>
                                            <p:strVal val="#ppt_x"/>
                                          </p:val>
                                        </p:tav>
                                        <p:tav tm="100000">
                                          <p:val>
                                            <p:strVal val="#ppt_x"/>
                                          </p:val>
                                        </p:tav>
                                      </p:tavLst>
                                    </p:anim>
                                    <p:anim calcmode="lin" valueType="num">
                                      <p:cBhvr>
                                        <p:cTn id="149" dur="1000" fill="hold"/>
                                        <p:tgtEl>
                                          <p:spTgt spid="41"/>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42"/>
                                        </p:tgtEl>
                                        <p:attrNameLst>
                                          <p:attrName>style.visibility</p:attrName>
                                        </p:attrNameLst>
                                      </p:cBhvr>
                                      <p:to>
                                        <p:strVal val="visible"/>
                                      </p:to>
                                    </p:set>
                                    <p:animEffect transition="in" filter="fade">
                                      <p:cBhvr>
                                        <p:cTn id="152" dur="1000"/>
                                        <p:tgtEl>
                                          <p:spTgt spid="42"/>
                                        </p:tgtEl>
                                      </p:cBhvr>
                                    </p:animEffect>
                                    <p:anim calcmode="lin" valueType="num">
                                      <p:cBhvr>
                                        <p:cTn id="153" dur="1000" fill="hold"/>
                                        <p:tgtEl>
                                          <p:spTgt spid="42"/>
                                        </p:tgtEl>
                                        <p:attrNameLst>
                                          <p:attrName>ppt_x</p:attrName>
                                        </p:attrNameLst>
                                      </p:cBhvr>
                                      <p:tavLst>
                                        <p:tav tm="0">
                                          <p:val>
                                            <p:strVal val="#ppt_x"/>
                                          </p:val>
                                        </p:tav>
                                        <p:tav tm="100000">
                                          <p:val>
                                            <p:strVal val="#ppt_x"/>
                                          </p:val>
                                        </p:tav>
                                      </p:tavLst>
                                    </p:anim>
                                    <p:anim calcmode="lin" valueType="num">
                                      <p:cBhvr>
                                        <p:cTn id="154" dur="1000" fill="hold"/>
                                        <p:tgtEl>
                                          <p:spTgt spid="42"/>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43"/>
                                        </p:tgtEl>
                                        <p:attrNameLst>
                                          <p:attrName>style.visibility</p:attrName>
                                        </p:attrNameLst>
                                      </p:cBhvr>
                                      <p:to>
                                        <p:strVal val="visible"/>
                                      </p:to>
                                    </p:set>
                                    <p:animEffect transition="in" filter="fade">
                                      <p:cBhvr>
                                        <p:cTn id="157" dur="1000"/>
                                        <p:tgtEl>
                                          <p:spTgt spid="43"/>
                                        </p:tgtEl>
                                      </p:cBhvr>
                                    </p:animEffect>
                                    <p:anim calcmode="lin" valueType="num">
                                      <p:cBhvr>
                                        <p:cTn id="158" dur="1000" fill="hold"/>
                                        <p:tgtEl>
                                          <p:spTgt spid="43"/>
                                        </p:tgtEl>
                                        <p:attrNameLst>
                                          <p:attrName>ppt_x</p:attrName>
                                        </p:attrNameLst>
                                      </p:cBhvr>
                                      <p:tavLst>
                                        <p:tav tm="0">
                                          <p:val>
                                            <p:strVal val="#ppt_x"/>
                                          </p:val>
                                        </p:tav>
                                        <p:tav tm="100000">
                                          <p:val>
                                            <p:strVal val="#ppt_x"/>
                                          </p:val>
                                        </p:tav>
                                      </p:tavLst>
                                    </p:anim>
                                    <p:anim calcmode="lin" valueType="num">
                                      <p:cBhvr>
                                        <p:cTn id="159" dur="1000" fill="hold"/>
                                        <p:tgtEl>
                                          <p:spTgt spid="43"/>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44"/>
                                        </p:tgtEl>
                                        <p:attrNameLst>
                                          <p:attrName>style.visibility</p:attrName>
                                        </p:attrNameLst>
                                      </p:cBhvr>
                                      <p:to>
                                        <p:strVal val="visible"/>
                                      </p:to>
                                    </p:set>
                                    <p:animEffect transition="in" filter="fade">
                                      <p:cBhvr>
                                        <p:cTn id="162" dur="1000"/>
                                        <p:tgtEl>
                                          <p:spTgt spid="44"/>
                                        </p:tgtEl>
                                      </p:cBhvr>
                                    </p:animEffect>
                                    <p:anim calcmode="lin" valueType="num">
                                      <p:cBhvr>
                                        <p:cTn id="163" dur="1000" fill="hold"/>
                                        <p:tgtEl>
                                          <p:spTgt spid="44"/>
                                        </p:tgtEl>
                                        <p:attrNameLst>
                                          <p:attrName>ppt_x</p:attrName>
                                        </p:attrNameLst>
                                      </p:cBhvr>
                                      <p:tavLst>
                                        <p:tav tm="0">
                                          <p:val>
                                            <p:strVal val="#ppt_x"/>
                                          </p:val>
                                        </p:tav>
                                        <p:tav tm="100000">
                                          <p:val>
                                            <p:strVal val="#ppt_x"/>
                                          </p:val>
                                        </p:tav>
                                      </p:tavLst>
                                    </p:anim>
                                    <p:anim calcmode="lin" valueType="num">
                                      <p:cBhvr>
                                        <p:cTn id="164" dur="1000" fill="hold"/>
                                        <p:tgtEl>
                                          <p:spTgt spid="44"/>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45"/>
                                        </p:tgtEl>
                                        <p:attrNameLst>
                                          <p:attrName>style.visibility</p:attrName>
                                        </p:attrNameLst>
                                      </p:cBhvr>
                                      <p:to>
                                        <p:strVal val="visible"/>
                                      </p:to>
                                    </p:set>
                                    <p:animEffect transition="in" filter="fade">
                                      <p:cBhvr>
                                        <p:cTn id="167" dur="1000"/>
                                        <p:tgtEl>
                                          <p:spTgt spid="45"/>
                                        </p:tgtEl>
                                      </p:cBhvr>
                                    </p:animEffect>
                                    <p:anim calcmode="lin" valueType="num">
                                      <p:cBhvr>
                                        <p:cTn id="168" dur="1000" fill="hold"/>
                                        <p:tgtEl>
                                          <p:spTgt spid="45"/>
                                        </p:tgtEl>
                                        <p:attrNameLst>
                                          <p:attrName>ppt_x</p:attrName>
                                        </p:attrNameLst>
                                      </p:cBhvr>
                                      <p:tavLst>
                                        <p:tav tm="0">
                                          <p:val>
                                            <p:strVal val="#ppt_x"/>
                                          </p:val>
                                        </p:tav>
                                        <p:tav tm="100000">
                                          <p:val>
                                            <p:strVal val="#ppt_x"/>
                                          </p:val>
                                        </p:tav>
                                      </p:tavLst>
                                    </p:anim>
                                    <p:anim calcmode="lin" valueType="num">
                                      <p:cBhvr>
                                        <p:cTn id="169" dur="1000" fill="hold"/>
                                        <p:tgtEl>
                                          <p:spTgt spid="45"/>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46"/>
                                        </p:tgtEl>
                                        <p:attrNameLst>
                                          <p:attrName>style.visibility</p:attrName>
                                        </p:attrNameLst>
                                      </p:cBhvr>
                                      <p:to>
                                        <p:strVal val="visible"/>
                                      </p:to>
                                    </p:set>
                                    <p:animEffect transition="in" filter="fade">
                                      <p:cBhvr>
                                        <p:cTn id="172" dur="1000"/>
                                        <p:tgtEl>
                                          <p:spTgt spid="46"/>
                                        </p:tgtEl>
                                      </p:cBhvr>
                                    </p:animEffect>
                                    <p:anim calcmode="lin" valueType="num">
                                      <p:cBhvr>
                                        <p:cTn id="173" dur="1000" fill="hold"/>
                                        <p:tgtEl>
                                          <p:spTgt spid="46"/>
                                        </p:tgtEl>
                                        <p:attrNameLst>
                                          <p:attrName>ppt_x</p:attrName>
                                        </p:attrNameLst>
                                      </p:cBhvr>
                                      <p:tavLst>
                                        <p:tav tm="0">
                                          <p:val>
                                            <p:strVal val="#ppt_x"/>
                                          </p:val>
                                        </p:tav>
                                        <p:tav tm="100000">
                                          <p:val>
                                            <p:strVal val="#ppt_x"/>
                                          </p:val>
                                        </p:tav>
                                      </p:tavLst>
                                    </p:anim>
                                    <p:anim calcmode="lin" valueType="num">
                                      <p:cBhvr>
                                        <p:cTn id="174" dur="1000" fill="hold"/>
                                        <p:tgtEl>
                                          <p:spTgt spid="46"/>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47"/>
                                        </p:tgtEl>
                                        <p:attrNameLst>
                                          <p:attrName>style.visibility</p:attrName>
                                        </p:attrNameLst>
                                      </p:cBhvr>
                                      <p:to>
                                        <p:strVal val="visible"/>
                                      </p:to>
                                    </p:set>
                                    <p:animEffect transition="in" filter="fade">
                                      <p:cBhvr>
                                        <p:cTn id="177" dur="1000"/>
                                        <p:tgtEl>
                                          <p:spTgt spid="47"/>
                                        </p:tgtEl>
                                      </p:cBhvr>
                                    </p:animEffect>
                                    <p:anim calcmode="lin" valueType="num">
                                      <p:cBhvr>
                                        <p:cTn id="178" dur="1000" fill="hold"/>
                                        <p:tgtEl>
                                          <p:spTgt spid="47"/>
                                        </p:tgtEl>
                                        <p:attrNameLst>
                                          <p:attrName>ppt_x</p:attrName>
                                        </p:attrNameLst>
                                      </p:cBhvr>
                                      <p:tavLst>
                                        <p:tav tm="0">
                                          <p:val>
                                            <p:strVal val="#ppt_x"/>
                                          </p:val>
                                        </p:tav>
                                        <p:tav tm="100000">
                                          <p:val>
                                            <p:strVal val="#ppt_x"/>
                                          </p:val>
                                        </p:tav>
                                      </p:tavLst>
                                    </p:anim>
                                    <p:anim calcmode="lin" valueType="num">
                                      <p:cBhvr>
                                        <p:cTn id="17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1" grpId="0" animBg="1"/>
      <p:bldP spid="42" grpId="0" animBg="1"/>
      <p:bldP spid="43" grpId="0" animBg="1"/>
      <p:bldP spid="44" grpId="0" animBg="1"/>
      <p:bldP spid="45" grpId="0" animBg="1"/>
      <p:bldP spid="46" grpId="0"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hueOff val="0"/>
            <a:satOff val="0"/>
            <a:lumOff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a:xfrm>
            <a:off x="838200" y="1"/>
            <a:ext cx="10515600" cy="876300"/>
          </a:xfrm>
        </p:spPr>
        <p:txBody>
          <a:bodyPr>
            <a:normAutofit/>
          </a:bodyPr>
          <a:lstStyle/>
          <a:p>
            <a:r>
              <a:rPr lang="en-US" sz="2800" u="sng" dirty="0">
                <a:latin typeface="Arial Rounded MT Bold" panose="020F0704030504030204" pitchFamily="34" charset="0"/>
              </a:rPr>
              <a:t>ER Diagram:-</a:t>
            </a:r>
            <a:endParaRPr lang="en-US" sz="2800" dirty="0"/>
          </a:p>
        </p:txBody>
      </p:sp>
      <p:pic>
        <p:nvPicPr>
          <p:cNvPr id="5" name="Picture 4">
            <a:extLst>
              <a:ext uri="{FF2B5EF4-FFF2-40B4-BE49-F238E27FC236}">
                <a16:creationId xmlns:a16="http://schemas.microsoft.com/office/drawing/2014/main" id="{0F50C477-6198-4C1C-A666-13F4F2D91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11972925" cy="6200026"/>
          </a:xfrm>
          <a:prstGeom prst="rect">
            <a:avLst/>
          </a:prstGeom>
        </p:spPr>
      </p:pic>
    </p:spTree>
    <p:extLst>
      <p:ext uri="{BB962C8B-B14F-4D97-AF65-F5344CB8AC3E}">
        <p14:creationId xmlns:p14="http://schemas.microsoft.com/office/powerpoint/2010/main" val="295776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6D6-8DFF-43E0-9E8C-DF5126DC9331}"/>
              </a:ext>
            </a:extLst>
          </p:cNvPr>
          <p:cNvSpPr>
            <a:spLocks noGrp="1"/>
          </p:cNvSpPr>
          <p:nvPr>
            <p:ph type="title"/>
          </p:nvPr>
        </p:nvSpPr>
        <p:spPr>
          <a:xfrm>
            <a:off x="838200" y="1"/>
            <a:ext cx="10515600" cy="942974"/>
          </a:xfrm>
        </p:spPr>
        <p:txBody>
          <a:bodyPr>
            <a:normAutofit/>
          </a:bodyPr>
          <a:lstStyle/>
          <a:p>
            <a:r>
              <a:rPr lang="en-US" sz="2400" u="sng" dirty="0">
                <a:latin typeface="Arial Rounded MT Bold" panose="020F0704030504030204" pitchFamily="34" charset="0"/>
              </a:rPr>
              <a:t>Relational Model :-</a:t>
            </a:r>
          </a:p>
        </p:txBody>
      </p:sp>
      <p:pic>
        <p:nvPicPr>
          <p:cNvPr id="6" name="Picture 5">
            <a:extLst>
              <a:ext uri="{FF2B5EF4-FFF2-40B4-BE49-F238E27FC236}">
                <a16:creationId xmlns:a16="http://schemas.microsoft.com/office/drawing/2014/main" id="{6869E015-9047-47CD-ABF8-5E5DEED21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028" y="809625"/>
            <a:ext cx="5807622" cy="5818325"/>
          </a:xfrm>
          <a:prstGeom prst="rect">
            <a:avLst/>
          </a:prstGeom>
        </p:spPr>
      </p:pic>
    </p:spTree>
    <p:extLst>
      <p:ext uri="{BB962C8B-B14F-4D97-AF65-F5344CB8AC3E}">
        <p14:creationId xmlns:p14="http://schemas.microsoft.com/office/powerpoint/2010/main" val="3068139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1896</TotalTime>
  <Words>2293</Words>
  <Application>Microsoft Office PowerPoint</Application>
  <PresentationFormat>Widescreen</PresentationFormat>
  <Paragraphs>263</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Arial Rounded MT Bold</vt:lpstr>
      <vt:lpstr>Calibri</vt:lpstr>
      <vt:lpstr>Calibri Light</vt:lpstr>
      <vt:lpstr>Symbol</vt:lpstr>
      <vt:lpstr>Times New Roman</vt:lpstr>
      <vt:lpstr>Office Theme</vt:lpstr>
      <vt:lpstr> Airline Reservation and Management System </vt:lpstr>
      <vt:lpstr>Abstract:</vt:lpstr>
      <vt:lpstr>PowerPoint Presentation</vt:lpstr>
      <vt:lpstr>PowerPoint Presentation</vt:lpstr>
      <vt:lpstr>Objectives:-</vt:lpstr>
      <vt:lpstr>Database Design:-</vt:lpstr>
      <vt:lpstr>Entities:-</vt:lpstr>
      <vt:lpstr>ER Diagram:-</vt:lpstr>
      <vt:lpstr>Relational Model :-</vt:lpstr>
      <vt:lpstr>Queries Applied:-</vt:lpstr>
      <vt:lpstr>Examples:-</vt:lpstr>
      <vt:lpstr>Examples (Continued):-</vt:lpstr>
      <vt:lpstr>Examples (Continued):-</vt:lpstr>
      <vt:lpstr>Examples (Continued):-</vt:lpstr>
      <vt:lpstr>Examples (Continued):-</vt:lpstr>
      <vt:lpstr>Examples (Continued):-</vt:lpstr>
      <vt:lpstr>Examples (Continued):-</vt:lpstr>
      <vt:lpstr>Examples (Continued):-</vt:lpstr>
      <vt:lpstr>Examples (Continued):-</vt:lpstr>
      <vt:lpstr>Examples (Continued):-</vt:lpstr>
      <vt:lpstr>Examples (Continued):-</vt:lpstr>
      <vt:lpstr>Examples (Continued):-</vt:lpstr>
      <vt:lpstr>Examples (Continued):-</vt:lpstr>
      <vt:lpstr>Challenges and Solutions:-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Reservation and Management     System</dc:title>
  <dc:creator>X360 1040 G7</dc:creator>
  <cp:lastModifiedBy>Saleha Khurram</cp:lastModifiedBy>
  <cp:revision>35</cp:revision>
  <dcterms:created xsi:type="dcterms:W3CDTF">2025-06-07T00:28:37Z</dcterms:created>
  <dcterms:modified xsi:type="dcterms:W3CDTF">2025-06-12T05:28:10Z</dcterms:modified>
</cp:coreProperties>
</file>